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4" r:id="rId5"/>
    <p:sldId id="274" r:id="rId6"/>
    <p:sldId id="269" r:id="rId7"/>
    <p:sldId id="271" r:id="rId8"/>
    <p:sldId id="272" r:id="rId9"/>
    <p:sldId id="270" r:id="rId10"/>
    <p:sldId id="273" r:id="rId11"/>
    <p:sldId id="275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Styl jasny 1 — Ak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73F8A54-F971-430D-9108-034FE38666EA}" styleName="ABB Default Table">
    <a:wholeTbl>
      <a:tcTxStyle>
        <a:fontRef idx="minor">
          <a:prstClr val="black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0" cmpd="sng">
              <a:solidFill>
                <a:schemeClr val="dk1"/>
              </a:solidFill>
            </a:ln>
          </a:bottom>
          <a:insideH>
            <a:ln w="75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lt1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/>
          </a:solidFill>
        </a:fill>
      </a:tcStyle>
    </a:band1V>
    <a:band2V>
      <a:tcStyle>
        <a:tcBdr/>
      </a:tcStyle>
    </a:band2V>
    <a:lastCol>
      <a:tcTxStyle b="off">
        <a:fontRef idx="minor">
          <a:schemeClr val="dk1"/>
        </a:fontRef>
        <a:schemeClr val="dk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hemeClr val="dk1"/>
        </a:fontRef>
        <a:schemeClr val="dk1"/>
      </a:tcTxStyle>
      <a:tcStyle>
        <a:tcBdr/>
        <a:fill>
          <a:solidFill>
            <a:schemeClr val="lt1"/>
          </a:solidFill>
        </a:fill>
      </a:tcStyle>
    </a:firstCol>
    <a:lastRow>
      <a:tcTxStyle b="off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tx2"/>
      </a:tcTxStyle>
      <a:tcStyle>
        <a:tcBdr>
          <a:bottom>
            <a:ln w="15000" cmpd="sng">
              <a:solidFill>
                <a:schemeClr val="dk1"/>
              </a:solidFill>
            </a:ln>
          </a:bottom>
        </a:tcBdr>
        <a:fill>
          <a:solidFill>
            <a:schemeClr val="l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74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-3804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 Shi" userId="d6506961-df47-45bd-85a7-f9212ce9ba7a" providerId="ADAL" clId="{41884C85-B0D6-4458-BC64-57323078CE2F}"/>
    <pc:docChg chg="undo redo custSel addSld delSld modSld">
      <pc:chgData name="Jun Shi" userId="d6506961-df47-45bd-85a7-f9212ce9ba7a" providerId="ADAL" clId="{41884C85-B0D6-4458-BC64-57323078CE2F}" dt="2024-01-22T06:23:26.077" v="318" actId="20577"/>
      <pc:docMkLst>
        <pc:docMk/>
      </pc:docMkLst>
      <pc:sldChg chg="modSp mod">
        <pc:chgData name="Jun Shi" userId="d6506961-df47-45bd-85a7-f9212ce9ba7a" providerId="ADAL" clId="{41884C85-B0D6-4458-BC64-57323078CE2F}" dt="2024-01-22T06:11:04.278" v="103" actId="13926"/>
        <pc:sldMkLst>
          <pc:docMk/>
          <pc:sldMk cId="333007904" sldId="270"/>
        </pc:sldMkLst>
        <pc:spChg chg="mod">
          <ac:chgData name="Jun Shi" userId="d6506961-df47-45bd-85a7-f9212ce9ba7a" providerId="ADAL" clId="{41884C85-B0D6-4458-BC64-57323078CE2F}" dt="2024-01-22T06:11:04.278" v="103" actId="13926"/>
          <ac:spMkLst>
            <pc:docMk/>
            <pc:sldMk cId="333007904" sldId="270"/>
            <ac:spMk id="23" creationId="{69F58128-90CA-9AFA-4FFC-1E9614E256B0}"/>
          </ac:spMkLst>
        </pc:spChg>
      </pc:sldChg>
      <pc:sldChg chg="modSp mod">
        <pc:chgData name="Jun Shi" userId="d6506961-df47-45bd-85a7-f9212ce9ba7a" providerId="ADAL" clId="{41884C85-B0D6-4458-BC64-57323078CE2F}" dt="2024-01-22T06:03:22.928" v="38" actId="20577"/>
        <pc:sldMkLst>
          <pc:docMk/>
          <pc:sldMk cId="2707805723" sldId="271"/>
        </pc:sldMkLst>
        <pc:spChg chg="mod">
          <ac:chgData name="Jun Shi" userId="d6506961-df47-45bd-85a7-f9212ce9ba7a" providerId="ADAL" clId="{41884C85-B0D6-4458-BC64-57323078CE2F}" dt="2024-01-22T06:00:33.473" v="2" actId="20577"/>
          <ac:spMkLst>
            <pc:docMk/>
            <pc:sldMk cId="2707805723" sldId="271"/>
            <ac:spMk id="16" creationId="{A05F44D1-C153-40F2-330C-E1B2855D024D}"/>
          </ac:spMkLst>
        </pc:spChg>
        <pc:spChg chg="mod">
          <ac:chgData name="Jun Shi" userId="d6506961-df47-45bd-85a7-f9212ce9ba7a" providerId="ADAL" clId="{41884C85-B0D6-4458-BC64-57323078CE2F}" dt="2024-01-22T06:02:41.866" v="34" actId="13926"/>
          <ac:spMkLst>
            <pc:docMk/>
            <pc:sldMk cId="2707805723" sldId="271"/>
            <ac:spMk id="19" creationId="{F9F86B2A-BBE3-7FCA-1874-8FDEAF9AC167}"/>
          </ac:spMkLst>
        </pc:spChg>
        <pc:spChg chg="mod">
          <ac:chgData name="Jun Shi" userId="d6506961-df47-45bd-85a7-f9212ce9ba7a" providerId="ADAL" clId="{41884C85-B0D6-4458-BC64-57323078CE2F}" dt="2024-01-22T06:03:22.928" v="38" actId="20577"/>
          <ac:spMkLst>
            <pc:docMk/>
            <pc:sldMk cId="2707805723" sldId="271"/>
            <ac:spMk id="21" creationId="{0F286E82-4825-23A7-9044-AA5DDD932B99}"/>
          </ac:spMkLst>
        </pc:spChg>
      </pc:sldChg>
      <pc:sldChg chg="addSp modSp">
        <pc:chgData name="Jun Shi" userId="d6506961-df47-45bd-85a7-f9212ce9ba7a" providerId="ADAL" clId="{41884C85-B0D6-4458-BC64-57323078CE2F}" dt="2024-01-22T06:14:02.376" v="139" actId="571"/>
        <pc:sldMkLst>
          <pc:docMk/>
          <pc:sldMk cId="2579141180" sldId="273"/>
        </pc:sldMkLst>
        <pc:spChg chg="add mod">
          <ac:chgData name="Jun Shi" userId="d6506961-df47-45bd-85a7-f9212ce9ba7a" providerId="ADAL" clId="{41884C85-B0D6-4458-BC64-57323078CE2F}" dt="2024-01-22T06:14:02.376" v="139" actId="571"/>
          <ac:spMkLst>
            <pc:docMk/>
            <pc:sldMk cId="2579141180" sldId="273"/>
            <ac:spMk id="5" creationId="{3F80C2BC-CDE0-0C72-E850-12B5305D3FB6}"/>
          </ac:spMkLst>
        </pc:spChg>
      </pc:sldChg>
      <pc:sldChg chg="addSp delSp modSp add mod">
        <pc:chgData name="Jun Shi" userId="d6506961-df47-45bd-85a7-f9212ce9ba7a" providerId="ADAL" clId="{41884C85-B0D6-4458-BC64-57323078CE2F}" dt="2024-01-22T06:23:26.077" v="318" actId="20577"/>
        <pc:sldMkLst>
          <pc:docMk/>
          <pc:sldMk cId="737706302" sldId="275"/>
        </pc:sldMkLst>
        <pc:spChg chg="del">
          <ac:chgData name="Jun Shi" userId="d6506961-df47-45bd-85a7-f9212ce9ba7a" providerId="ADAL" clId="{41884C85-B0D6-4458-BC64-57323078CE2F}" dt="2024-01-22T06:09:18.331" v="69" actId="478"/>
          <ac:spMkLst>
            <pc:docMk/>
            <pc:sldMk cId="737706302" sldId="275"/>
            <ac:spMk id="8" creationId="{C9841167-6154-E5CF-4A32-180D0BFC4E7A}"/>
          </ac:spMkLst>
        </pc:spChg>
        <pc:spChg chg="mod">
          <ac:chgData name="Jun Shi" userId="d6506961-df47-45bd-85a7-f9212ce9ba7a" providerId="ADAL" clId="{41884C85-B0D6-4458-BC64-57323078CE2F}" dt="2024-01-22T06:09:25.514" v="85" actId="20577"/>
          <ac:spMkLst>
            <pc:docMk/>
            <pc:sldMk cId="737706302" sldId="275"/>
            <ac:spMk id="10" creationId="{F01150FD-A846-4877-B24A-4BFC4173A37E}"/>
          </ac:spMkLst>
        </pc:spChg>
        <pc:spChg chg="add mod">
          <ac:chgData name="Jun Shi" userId="d6506961-df47-45bd-85a7-f9212ce9ba7a" providerId="ADAL" clId="{41884C85-B0D6-4458-BC64-57323078CE2F}" dt="2024-01-22T06:15:55.453" v="169" actId="1076"/>
          <ac:spMkLst>
            <pc:docMk/>
            <pc:sldMk cId="737706302" sldId="275"/>
            <ac:spMk id="16" creationId="{42C611DF-2199-677F-3ED4-AFB47FB7A01D}"/>
          </ac:spMkLst>
        </pc:spChg>
        <pc:spChg chg="add mod">
          <ac:chgData name="Jun Shi" userId="d6506961-df47-45bd-85a7-f9212ce9ba7a" providerId="ADAL" clId="{41884C85-B0D6-4458-BC64-57323078CE2F}" dt="2024-01-22T06:23:26.077" v="318" actId="20577"/>
          <ac:spMkLst>
            <pc:docMk/>
            <pc:sldMk cId="737706302" sldId="275"/>
            <ac:spMk id="18" creationId="{E2691F4D-ADEF-9763-2D14-789BB9F8A69E}"/>
          </ac:spMkLst>
        </pc:spChg>
        <pc:spChg chg="add mod">
          <ac:chgData name="Jun Shi" userId="d6506961-df47-45bd-85a7-f9212ce9ba7a" providerId="ADAL" clId="{41884C85-B0D6-4458-BC64-57323078CE2F}" dt="2024-01-22T06:23:07.577" v="295" actId="1076"/>
          <ac:spMkLst>
            <pc:docMk/>
            <pc:sldMk cId="737706302" sldId="275"/>
            <ac:spMk id="22" creationId="{CCE2E19C-57B8-E123-BB83-DECE67925255}"/>
          </ac:spMkLst>
        </pc:spChg>
        <pc:spChg chg="add del mod">
          <ac:chgData name="Jun Shi" userId="d6506961-df47-45bd-85a7-f9212ce9ba7a" providerId="ADAL" clId="{41884C85-B0D6-4458-BC64-57323078CE2F}" dt="2024-01-22T06:23:02.920" v="293" actId="1076"/>
          <ac:spMkLst>
            <pc:docMk/>
            <pc:sldMk cId="737706302" sldId="275"/>
            <ac:spMk id="23" creationId="{4D9BEEA4-ECA4-B1E7-26E7-75E360E42CA9}"/>
          </ac:spMkLst>
        </pc:spChg>
        <pc:picChg chg="del mod">
          <ac:chgData name="Jun Shi" userId="d6506961-df47-45bd-85a7-f9212ce9ba7a" providerId="ADAL" clId="{41884C85-B0D6-4458-BC64-57323078CE2F}" dt="2024-01-22T06:08:19.152" v="55" actId="478"/>
          <ac:picMkLst>
            <pc:docMk/>
            <pc:sldMk cId="737706302" sldId="275"/>
            <ac:picMk id="6" creationId="{48891B31-9BF1-3638-90CC-7B317C4079D8}"/>
          </ac:picMkLst>
        </pc:picChg>
        <pc:picChg chg="add del mod">
          <ac:chgData name="Jun Shi" userId="d6506961-df47-45bd-85a7-f9212ce9ba7a" providerId="ADAL" clId="{41884C85-B0D6-4458-BC64-57323078CE2F}" dt="2024-01-22T06:08:53.432" v="63" actId="22"/>
          <ac:picMkLst>
            <pc:docMk/>
            <pc:sldMk cId="737706302" sldId="275"/>
            <ac:picMk id="7" creationId="{1223427C-CF84-CE2F-7EB6-4CA6FEFAE084}"/>
          </ac:picMkLst>
        </pc:picChg>
        <pc:picChg chg="add del">
          <ac:chgData name="Jun Shi" userId="d6506961-df47-45bd-85a7-f9212ce9ba7a" providerId="ADAL" clId="{41884C85-B0D6-4458-BC64-57323078CE2F}" dt="2024-01-22T06:08:52.642" v="61" actId="22"/>
          <ac:picMkLst>
            <pc:docMk/>
            <pc:sldMk cId="737706302" sldId="275"/>
            <ac:picMk id="12" creationId="{349A704B-0018-DC6D-5E1A-ECD72CD0E78F}"/>
          </ac:picMkLst>
        </pc:picChg>
        <pc:picChg chg="add mod">
          <ac:chgData name="Jun Shi" userId="d6506961-df47-45bd-85a7-f9212ce9ba7a" providerId="ADAL" clId="{41884C85-B0D6-4458-BC64-57323078CE2F}" dt="2024-01-22T06:09:13.225" v="68" actId="1076"/>
          <ac:picMkLst>
            <pc:docMk/>
            <pc:sldMk cId="737706302" sldId="275"/>
            <ac:picMk id="14" creationId="{A2DA6975-0A70-A86B-E4AD-696F704A4EA2}"/>
          </ac:picMkLst>
        </pc:picChg>
        <pc:picChg chg="add del">
          <ac:chgData name="Jun Shi" userId="d6506961-df47-45bd-85a7-f9212ce9ba7a" providerId="ADAL" clId="{41884C85-B0D6-4458-BC64-57323078CE2F}" dt="2024-01-22T06:14:17.964" v="149" actId="22"/>
          <ac:picMkLst>
            <pc:docMk/>
            <pc:sldMk cId="737706302" sldId="275"/>
            <ac:picMk id="20" creationId="{DB22CF32-8864-961D-75E0-D956F1895CA6}"/>
          </ac:picMkLst>
        </pc:picChg>
      </pc:sldChg>
      <pc:sldChg chg="add del">
        <pc:chgData name="Jun Shi" userId="d6506961-df47-45bd-85a7-f9212ce9ba7a" providerId="ADAL" clId="{41884C85-B0D6-4458-BC64-57323078CE2F}" dt="2024-01-22T06:08:22.125" v="57"/>
        <pc:sldMkLst>
          <pc:docMk/>
          <pc:sldMk cId="217715276" sldId="276"/>
        </pc:sldMkLst>
      </pc:sldChg>
      <pc:sldChg chg="new del">
        <pc:chgData name="Jun Shi" userId="d6506961-df47-45bd-85a7-f9212ce9ba7a" providerId="ADAL" clId="{41884C85-B0D6-4458-BC64-57323078CE2F}" dt="2024-01-22T06:17:21.288" v="198" actId="680"/>
        <pc:sldMkLst>
          <pc:docMk/>
          <pc:sldMk cId="3737429584" sldId="27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490A3-8906-4C15-BA06-29841194A30F}" type="datetimeFigureOut">
              <a:rPr lang="en-US" smtClean="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rPr>
              <a:t>1/22/2024</a:t>
            </a:fld>
            <a:endParaRPr lang="en-US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BD733-F72C-4484-8056-9C6167F848BC}" type="slidenum">
              <a:rPr lang="en-US" smtClean="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rPr>
              <a:t>‹#›</a:t>
            </a:fld>
            <a:endParaRPr lang="en-US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611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fld id="{7B9B1A6A-6BBE-4409-8C9E-DA0703379151}" type="datetimeFigureOut">
              <a:rPr lang="en-US" smtClean="0"/>
              <a:pPr/>
              <a:t>1/22/2024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83822" y="685800"/>
            <a:ext cx="6096000" cy="3429000"/>
          </a:xfrm>
          <a:prstGeom prst="rect">
            <a:avLst/>
          </a:prstGeom>
          <a:noFill/>
          <a:ln w="12700">
            <a:solidFill>
              <a:schemeClr val="accent5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383822" y="4343400"/>
            <a:ext cx="6090356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fld id="{3A94E69C-C28A-4BE6-BE89-71D8FB2035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885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defRPr sz="1200" kern="1200">
        <a:solidFill>
          <a:schemeClr val="tx1"/>
        </a:solidFill>
        <a:latin typeface="ABBvoice" panose="020D0603020503020204" pitchFamily="34" charset="0"/>
        <a:ea typeface="ABBvoice" panose="020D0603020503020204" pitchFamily="34" charset="0"/>
        <a:cs typeface="ABBvoice" panose="020D0603020503020204" pitchFamily="34" charset="0"/>
      </a:defRPr>
    </a:lvl1pPr>
    <a:lvl2pPr marL="180000" indent="-180000" algn="l" defTabSz="914400" rtl="0" eaLnBrk="1" latinLnBrk="0" hangingPunct="1">
      <a:buFont typeface="ABBvoiceOffice" panose="020D0603020503020204" pitchFamily="34" charset="0"/>
      <a:buChar char="–"/>
      <a:defRPr sz="1200" kern="1200">
        <a:solidFill>
          <a:schemeClr val="tx1"/>
        </a:solidFill>
        <a:latin typeface="ABBvoice" panose="020D0603020503020204" pitchFamily="34" charset="0"/>
        <a:ea typeface="ABBvoice" panose="020D0603020503020204" pitchFamily="34" charset="0"/>
        <a:cs typeface="ABBvoice" panose="020D0603020503020204" pitchFamily="34" charset="0"/>
      </a:defRPr>
    </a:lvl2pPr>
    <a:lvl3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BBvoice" panose="020D0603020503020204" pitchFamily="34" charset="0"/>
        <a:ea typeface="ABBvoice" panose="020D0603020503020204" pitchFamily="34" charset="0"/>
        <a:cs typeface="ABBvoice" panose="020D0603020503020204" pitchFamily="34" charset="0"/>
      </a:defRPr>
    </a:lvl3pPr>
    <a:lvl4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BBvoice" panose="020D0603020503020204" pitchFamily="34" charset="0"/>
        <a:ea typeface="ABBvoice" panose="020D0603020503020204" pitchFamily="34" charset="0"/>
        <a:cs typeface="ABBvoice" panose="020D0603020503020204" pitchFamily="34" charset="0"/>
      </a:defRPr>
    </a:lvl4pPr>
    <a:lvl5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ABBvoice" panose="020D0603020503020204" pitchFamily="34" charset="0"/>
        <a:ea typeface="ABBvoice" panose="020D0603020503020204" pitchFamily="34" charset="0"/>
        <a:cs typeface="ABBvoice" panose="020D0603020503020204" pitchFamily="34" charset="0"/>
      </a:defRPr>
    </a:lvl5pPr>
    <a:lvl6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: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ater&#10;&#10;Description automatically generated">
            <a:extLst>
              <a:ext uri="{FF2B5EF4-FFF2-40B4-BE49-F238E27FC236}">
                <a16:creationId xmlns:a16="http://schemas.microsoft.com/office/drawing/2014/main" id="{1A80DE43-7896-4B00-8C4B-4125023CE5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34963" y="365752"/>
            <a:ext cx="1528942" cy="2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90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pl-PL" dirty="0"/>
              <a:t>INTERNAL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 bwMode="gray">
          <a:xfrm>
            <a:off x="340519" y="5000633"/>
            <a:ext cx="10112937" cy="224432"/>
          </a:xfrm>
        </p:spPr>
        <p:txBody>
          <a:bodyPr lIns="0" tIns="0" rIns="0" bIns="0" anchor="b"/>
          <a:lstStyle>
            <a:lvl1pPr marL="1588" indent="0">
              <a:buFont typeface="Arial" panose="020B0604020202020204" pitchFamily="34" charset="0"/>
              <a:buNone/>
              <a:defRPr sz="1000" cap="all" baseline="0"/>
            </a:lvl1pPr>
            <a:lvl2pPr marL="1588" indent="0">
              <a:buNone/>
              <a:defRPr sz="1000" cap="all" baseline="0"/>
            </a:lvl2pPr>
            <a:lvl3pPr marL="1588" indent="0">
              <a:buNone/>
              <a:defRPr sz="1000" cap="all" baseline="0"/>
            </a:lvl3pPr>
            <a:lvl4pPr marL="1588" indent="0">
              <a:buNone/>
              <a:defRPr sz="1000" cap="all" baseline="0"/>
            </a:lvl4pPr>
            <a:lvl5pPr marL="1588" indent="0">
              <a:buNone/>
              <a:defRPr sz="1000" cap="all" baseline="0"/>
            </a:lvl5pPr>
            <a:lvl6pPr marL="1588" indent="0">
              <a:buNone/>
              <a:defRPr sz="1000" cap="all" baseline="0"/>
            </a:lvl6pPr>
            <a:lvl7pPr marL="1588" indent="0">
              <a:buNone/>
              <a:defRPr sz="1000" cap="all" baseline="0"/>
            </a:lvl7pPr>
            <a:lvl8pPr marL="1588" indent="0">
              <a:buNone/>
              <a:defRPr sz="1000" cap="all" baseline="0"/>
            </a:lvl8pPr>
            <a:lvl9pPr marL="1588" indent="0">
              <a:buNone/>
              <a:defRPr sz="1000" cap="all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340519" y="5205567"/>
            <a:ext cx="10112148" cy="5040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340520" y="5751514"/>
            <a:ext cx="10112147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 bwMode="gray">
          <a:xfrm>
            <a:off x="340519" y="6109996"/>
            <a:ext cx="10112937" cy="280092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  <a:lvl6pPr marL="0" indent="0">
              <a:buNone/>
              <a:defRPr/>
            </a:lvl6pPr>
            <a:lvl7pPr marL="0" indent="0">
              <a:buNone/>
              <a:defRPr/>
            </a:lvl7pPr>
            <a:lvl8pPr marL="0" indent="0">
              <a:buNone/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 bwMode="gray">
          <a:xfrm>
            <a:off x="249357" y="4828013"/>
            <a:ext cx="550971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2"/>
                </a:solidFill>
              </a:rPr>
              <a:t>—</a:t>
            </a:r>
            <a:endParaRPr lang="en-US" sz="3200" b="1" dirty="0" err="1">
              <a:solidFill>
                <a:schemeClr val="bg2"/>
              </a:solidFill>
            </a:endParaRPr>
          </a:p>
        </p:txBody>
      </p:sp>
      <p:pic>
        <p:nvPicPr>
          <p:cNvPr id="10" name="Picture 1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9643" y="6160150"/>
            <a:ext cx="873621" cy="33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3B6B362-346D-4201-81F0-C3A51CCD5D19}"/>
              </a:ext>
            </a:extLst>
          </p:cNvPr>
          <p:cNvSpPr txBox="1"/>
          <p:nvPr userDrawn="1"/>
        </p:nvSpPr>
        <p:spPr bwMode="gray">
          <a:xfrm>
            <a:off x="334963" y="6495112"/>
            <a:ext cx="600869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 Copyright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093410-AD03-444D-8064-1C394CB99D77}"/>
              </a:ext>
            </a:extLst>
          </p:cNvPr>
          <p:cNvSpPr txBox="1"/>
          <p:nvPr userDrawn="1"/>
        </p:nvSpPr>
        <p:spPr bwMode="gray">
          <a:xfrm>
            <a:off x="1246984" y="6494463"/>
            <a:ext cx="1321004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ABB. All rights reserved</a:t>
            </a:r>
            <a:r>
              <a:rPr kumimoji="0" lang="pl-PL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24C0936B-D380-471D-8D36-F8A423B37B4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5832" y="6494463"/>
            <a:ext cx="309561" cy="223200"/>
          </a:xfr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pl-PL" dirty="0"/>
              <a:t>[</a:t>
            </a:r>
            <a:r>
              <a:rPr lang="pl-PL" dirty="0" err="1"/>
              <a:t>Year</a:t>
            </a:r>
            <a:r>
              <a:rPr lang="pl-PL" dirty="0"/>
              <a:t>]</a:t>
            </a:r>
          </a:p>
        </p:txBody>
      </p:sp>
      <p:sp>
        <p:nvSpPr>
          <p:cNvPr id="41" name="Text Placeholder 13">
            <a:extLst>
              <a:ext uri="{FF2B5EF4-FFF2-40B4-BE49-F238E27FC236}">
                <a16:creationId xmlns:a16="http://schemas.microsoft.com/office/drawing/2014/main" id="{9D3DBFFC-5993-437B-97F4-35696134B0B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13836" y="6528588"/>
            <a:ext cx="1280439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1ABC123456</a:t>
            </a:r>
            <a:endParaRPr lang="pl-PL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1218C2-53F4-4224-9A1B-B0C1511E2EB8}"/>
              </a:ext>
            </a:extLst>
          </p:cNvPr>
          <p:cNvSpPr txBox="1"/>
          <p:nvPr userDrawn="1"/>
        </p:nvSpPr>
        <p:spPr bwMode="gray">
          <a:xfrm>
            <a:off x="4941095" y="6529205"/>
            <a:ext cx="341476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pl-PL" sz="800" dirty="0">
                <a:solidFill>
                  <a:schemeClr val="accent2"/>
                </a:solidFill>
              </a:rPr>
              <a:t>Rev.: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CF4647E-05B7-4294-90C2-A31E6E7933B8}"/>
              </a:ext>
            </a:extLst>
          </p:cNvPr>
          <p:cNvSpPr txBox="1"/>
          <p:nvPr userDrawn="1"/>
        </p:nvSpPr>
        <p:spPr bwMode="gray">
          <a:xfrm>
            <a:off x="2926759" y="6529205"/>
            <a:ext cx="761677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800" noProof="0" dirty="0">
                <a:solidFill>
                  <a:schemeClr val="accent2"/>
                </a:solidFill>
              </a:rPr>
              <a:t>Document</a:t>
            </a:r>
            <a:r>
              <a:rPr lang="pl-PL" sz="800" dirty="0">
                <a:solidFill>
                  <a:schemeClr val="accent2"/>
                </a:solidFill>
              </a:rPr>
              <a:t> ID.:</a:t>
            </a:r>
          </a:p>
        </p:txBody>
      </p:sp>
      <p:sp>
        <p:nvSpPr>
          <p:cNvPr id="44" name="Text Placeholder 13">
            <a:extLst>
              <a:ext uri="{FF2B5EF4-FFF2-40B4-BE49-F238E27FC236}">
                <a16:creationId xmlns:a16="http://schemas.microsoft.com/office/drawing/2014/main" id="{4C711901-B580-4C2F-B08E-8D31C00B004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7972" y="6529205"/>
            <a:ext cx="478466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9681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DDA21142-3DFF-44D4-84BF-0A5A958541AB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4139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2368" y="1931192"/>
            <a:ext cx="115200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2367" y="2317637"/>
            <a:ext cx="11520000" cy="3594212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332368" y="2238495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16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: Title (5) &amp; Content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71C58588-E38B-4E5B-A744-F7E43052847A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42716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2100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42716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82100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333264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/>
          <p:nvPr userDrawn="1"/>
        </p:nvCxnSpPr>
        <p:spPr bwMode="gray">
          <a:xfrm>
            <a:off x="333264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 bwMode="gray">
          <a:xfrm>
            <a:off x="4271664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 bwMode="gray">
          <a:xfrm>
            <a:off x="8210064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4271664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8210064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3" y="1931195"/>
            <a:ext cx="3643200" cy="180926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Content Placeholder 3"/>
          <p:cNvSpPr>
            <a:spLocks noGrp="1"/>
          </p:cNvSpPr>
          <p:nvPr>
            <p:ph sz="quarter" idx="24"/>
          </p:nvPr>
        </p:nvSpPr>
        <p:spPr bwMode="gray">
          <a:xfrm>
            <a:off x="4271664" y="2317641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8210064" y="2317641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Content Placeholder 3"/>
          <p:cNvSpPr>
            <a:spLocks noGrp="1"/>
          </p:cNvSpPr>
          <p:nvPr>
            <p:ph sz="quarter" idx="26"/>
          </p:nvPr>
        </p:nvSpPr>
        <p:spPr bwMode="gray">
          <a:xfrm>
            <a:off x="333263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4271664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8210064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30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: Title (6) &amp; Content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3B884523-397D-4A98-97E4-67EDDFF5C0AD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32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 bwMode="gray">
          <a:xfrm>
            <a:off x="4271796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210327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4271796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333264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/>
          <p:nvPr userDrawn="1"/>
        </p:nvCxnSpPr>
        <p:spPr bwMode="gray">
          <a:xfrm>
            <a:off x="333264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 bwMode="gray">
          <a:xfrm>
            <a:off x="4271795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 bwMode="gray">
          <a:xfrm>
            <a:off x="8210327" y="4410680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4271796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8210327" y="4103378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641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Content Placeholder 3"/>
          <p:cNvSpPr>
            <a:spLocks noGrp="1"/>
          </p:cNvSpPr>
          <p:nvPr>
            <p:ph sz="quarter" idx="24"/>
          </p:nvPr>
        </p:nvSpPr>
        <p:spPr bwMode="gray">
          <a:xfrm>
            <a:off x="4271795" y="2317641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8210327" y="2317641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Content Placeholder 3"/>
          <p:cNvSpPr>
            <a:spLocks noGrp="1"/>
          </p:cNvSpPr>
          <p:nvPr>
            <p:ph sz="quarter" idx="26"/>
          </p:nvPr>
        </p:nvSpPr>
        <p:spPr bwMode="gray">
          <a:xfrm>
            <a:off x="333264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4271796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8210327" y="4489826"/>
            <a:ext cx="3643200" cy="14228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: Title &amp; Content (8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94581CEE-BA5E-4285-B2D8-B34FEF03B01F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1492" y="1931193"/>
            <a:ext cx="115200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2"/>
          <p:cNvSpPr>
            <a:spLocks noGrp="1"/>
          </p:cNvSpPr>
          <p:nvPr>
            <p:ph sz="quarter" idx="25"/>
          </p:nvPr>
        </p:nvSpPr>
        <p:spPr bwMode="gray">
          <a:xfrm>
            <a:off x="333264" y="2317637"/>
            <a:ext cx="1739026" cy="17100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2"/>
          <p:cNvSpPr>
            <a:spLocks noGrp="1"/>
          </p:cNvSpPr>
          <p:nvPr>
            <p:ph sz="quarter" idx="26"/>
          </p:nvPr>
        </p:nvSpPr>
        <p:spPr bwMode="gray">
          <a:xfrm>
            <a:off x="333264" y="4202644"/>
            <a:ext cx="1739026" cy="17100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32"/>
          <p:cNvSpPr>
            <a:spLocks noGrp="1"/>
          </p:cNvSpPr>
          <p:nvPr>
            <p:ph sz="quarter" idx="27"/>
          </p:nvPr>
        </p:nvSpPr>
        <p:spPr bwMode="gray">
          <a:xfrm>
            <a:off x="6163300" y="2317637"/>
            <a:ext cx="1739026" cy="17100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2"/>
          <p:cNvSpPr>
            <a:spLocks noGrp="1"/>
          </p:cNvSpPr>
          <p:nvPr>
            <p:ph sz="quarter" idx="28"/>
          </p:nvPr>
        </p:nvSpPr>
        <p:spPr bwMode="gray">
          <a:xfrm>
            <a:off x="6163300" y="4202644"/>
            <a:ext cx="1739026" cy="17100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quarter" idx="18"/>
          </p:nvPr>
        </p:nvSpPr>
        <p:spPr bwMode="gray">
          <a:xfrm>
            <a:off x="2259472" y="2317637"/>
            <a:ext cx="3757689" cy="17100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2259472" y="4202644"/>
            <a:ext cx="3757689" cy="1710000"/>
          </a:xfrm>
        </p:spPr>
        <p:txBody>
          <a:bodyPr lIns="0" tIns="0" rIns="0" bIns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8093952" y="2317637"/>
            <a:ext cx="3759312" cy="17100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8093952" y="4202644"/>
            <a:ext cx="3759312" cy="1710000"/>
          </a:xfrm>
        </p:spPr>
        <p:txBody>
          <a:bodyPr lIns="0" tIns="0" rIns="0" bIns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4" name="Straight Connector 23"/>
          <p:cNvCxnSpPr/>
          <p:nvPr userDrawn="1"/>
        </p:nvCxnSpPr>
        <p:spPr bwMode="gray">
          <a:xfrm>
            <a:off x="332368" y="2238495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 bwMode="gray">
          <a:xfrm>
            <a:off x="332368" y="4115141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9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: Title &amp; Content (8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33264" y="682313"/>
            <a:ext cx="11520000" cy="39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1B33712E-3CF2-482F-B9E5-13517B7C97C5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115200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2"/>
          <p:cNvSpPr>
            <a:spLocks noGrp="1"/>
          </p:cNvSpPr>
          <p:nvPr>
            <p:ph sz="quarter" idx="25"/>
          </p:nvPr>
        </p:nvSpPr>
        <p:spPr bwMode="gray">
          <a:xfrm>
            <a:off x="332367" y="2317637"/>
            <a:ext cx="1739026" cy="14364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2"/>
          <p:cNvSpPr>
            <a:spLocks noGrp="1"/>
          </p:cNvSpPr>
          <p:nvPr>
            <p:ph sz="quarter" idx="26"/>
          </p:nvPr>
        </p:nvSpPr>
        <p:spPr bwMode="gray">
          <a:xfrm>
            <a:off x="332367" y="3925788"/>
            <a:ext cx="1739026" cy="14364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32"/>
          <p:cNvSpPr>
            <a:spLocks noGrp="1"/>
          </p:cNvSpPr>
          <p:nvPr>
            <p:ph sz="quarter" idx="27"/>
          </p:nvPr>
        </p:nvSpPr>
        <p:spPr bwMode="gray">
          <a:xfrm>
            <a:off x="6163300" y="2317636"/>
            <a:ext cx="1739026" cy="14364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2"/>
          <p:cNvSpPr>
            <a:spLocks noGrp="1"/>
          </p:cNvSpPr>
          <p:nvPr>
            <p:ph sz="quarter" idx="28"/>
          </p:nvPr>
        </p:nvSpPr>
        <p:spPr bwMode="gray">
          <a:xfrm>
            <a:off x="6163300" y="3925788"/>
            <a:ext cx="1739026" cy="1436400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quarter" idx="18"/>
          </p:nvPr>
        </p:nvSpPr>
        <p:spPr bwMode="gray">
          <a:xfrm>
            <a:off x="2260482" y="2317636"/>
            <a:ext cx="3757436" cy="14364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2260482" y="3925788"/>
            <a:ext cx="3757436" cy="1436400"/>
          </a:xfrm>
        </p:spPr>
        <p:txBody>
          <a:bodyPr lIns="0" tIns="0" rIns="0" bIns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8093953" y="2317636"/>
            <a:ext cx="3759312" cy="14364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8093953" y="3925788"/>
            <a:ext cx="3759312" cy="1436400"/>
          </a:xfrm>
        </p:spPr>
        <p:txBody>
          <a:bodyPr lIns="0" tIns="0" rIns="0" bIns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9"/>
          </p:nvPr>
        </p:nvSpPr>
        <p:spPr bwMode="gray">
          <a:xfrm>
            <a:off x="333264" y="5453066"/>
            <a:ext cx="11520000" cy="46037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6" name="Straight Connector 25"/>
          <p:cNvCxnSpPr/>
          <p:nvPr userDrawn="1"/>
        </p:nvCxnSpPr>
        <p:spPr bwMode="gray">
          <a:xfrm>
            <a:off x="332368" y="2238495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 bwMode="gray">
          <a:xfrm>
            <a:off x="332368" y="3839912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32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: Conten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F4064434-E0DB-45C0-856F-3A928AC1733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9107" y="1931194"/>
            <a:ext cx="5604420" cy="398091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67" y="1931194"/>
            <a:ext cx="5603434" cy="398091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6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6095999" y="1931194"/>
            <a:ext cx="0" cy="39809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03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: Content (2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D861EEA8-6ED7-4FD9-AC5E-399274543367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9107" y="1931194"/>
            <a:ext cx="5604420" cy="3430994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67" y="1931194"/>
            <a:ext cx="5603434" cy="34309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6095999" y="1931194"/>
            <a:ext cx="0" cy="343099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 Placeholder 7"/>
          <p:cNvSpPr>
            <a:spLocks noGrp="1"/>
          </p:cNvSpPr>
          <p:nvPr>
            <p:ph type="body" sz="quarter" idx="29"/>
          </p:nvPr>
        </p:nvSpPr>
        <p:spPr bwMode="gray">
          <a:xfrm>
            <a:off x="332368" y="5453066"/>
            <a:ext cx="11520896" cy="46037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73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: Title (2) &amp; Conten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B7A8DB10-9BF6-4473-AAA1-9EA8F472E094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435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3435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 bwMode="gray">
          <a:xfrm>
            <a:off x="6248327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327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9107" y="2317638"/>
            <a:ext cx="5604420" cy="3594474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67" y="2317638"/>
            <a:ext cx="5603434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6095999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36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: Title (2) &amp; Content (2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1AFBA867-7789-4C43-8AB0-0B2878D8DE6F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2365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2365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 bwMode="gray">
          <a:xfrm>
            <a:off x="6248327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327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8327" y="2317638"/>
            <a:ext cx="5605200" cy="295097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65" y="2317638"/>
            <a:ext cx="5605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 bwMode="gray">
          <a:xfrm>
            <a:off x="6095999" y="2388842"/>
            <a:ext cx="0" cy="28797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Text Placeholder 7"/>
          <p:cNvSpPr>
            <a:spLocks noGrp="1"/>
          </p:cNvSpPr>
          <p:nvPr>
            <p:ph type="body" sz="quarter" idx="29"/>
          </p:nvPr>
        </p:nvSpPr>
        <p:spPr bwMode="gray">
          <a:xfrm>
            <a:off x="332583" y="5453066"/>
            <a:ext cx="11520682" cy="46037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17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: Title (2) &amp; Content (2) /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CC3C10F5-0F58-49EA-BF89-B55155636AF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3264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 bwMode="gray">
          <a:xfrm>
            <a:off x="6243754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04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8044" y="2317638"/>
            <a:ext cx="5605200" cy="3594474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4" y="2317638"/>
            <a:ext cx="5605200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Gleichschenkliges Dreieck 46"/>
          <p:cNvSpPr/>
          <p:nvPr userDrawn="1"/>
        </p:nvSpPr>
        <p:spPr bwMode="gray">
          <a:xfrm rot="5400000">
            <a:off x="4334900" y="4088006"/>
            <a:ext cx="3523271" cy="124946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7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: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10"/>
          <p:cNvPicPr>
            <a:picLocks noChangeAspect="1"/>
          </p:cNvPicPr>
          <p:nvPr userDrawn="1"/>
        </p:nvPicPr>
        <p:blipFill rotWithShape="1">
          <a:blip r:embed="rId2"/>
          <a:srcRect t="21637" b="21637"/>
          <a:stretch/>
        </p:blipFill>
        <p:spPr bwMode="gray">
          <a:xfrm>
            <a:off x="2" y="0"/>
            <a:ext cx="12192000" cy="4610100"/>
          </a:xfrm>
          <a:prstGeom prst="rect">
            <a:avLst/>
          </a:prstGeom>
        </p:spPr>
      </p:pic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35757" y="365752"/>
            <a:ext cx="1528942" cy="2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90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pl-PL" dirty="0"/>
              <a:t>INTERNAL</a:t>
            </a:r>
            <a:endParaRPr lang="en-US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/>
          </p:nvPr>
        </p:nvSpPr>
        <p:spPr bwMode="gray">
          <a:xfrm>
            <a:off x="340519" y="5000633"/>
            <a:ext cx="10112937" cy="224432"/>
          </a:xfrm>
        </p:spPr>
        <p:txBody>
          <a:bodyPr lIns="0" tIns="0" rIns="0" bIns="0" anchor="b"/>
          <a:lstStyle>
            <a:lvl1pPr marL="1588" indent="0">
              <a:buFont typeface="Arial" panose="020B0604020202020204" pitchFamily="34" charset="0"/>
              <a:buNone/>
              <a:defRPr sz="1000" cap="all" baseline="0"/>
            </a:lvl1pPr>
            <a:lvl2pPr marL="1588" indent="0">
              <a:buNone/>
              <a:defRPr sz="1000" cap="all" baseline="0"/>
            </a:lvl2pPr>
            <a:lvl3pPr marL="1588" indent="0">
              <a:buNone/>
              <a:defRPr sz="1000" cap="all" baseline="0"/>
            </a:lvl3pPr>
            <a:lvl4pPr marL="1588" indent="0">
              <a:buNone/>
              <a:defRPr sz="1000" cap="all" baseline="0"/>
            </a:lvl4pPr>
            <a:lvl5pPr marL="1588" indent="0">
              <a:buNone/>
              <a:defRPr sz="1000" cap="all" baseline="0"/>
            </a:lvl5pPr>
            <a:lvl6pPr marL="1588" indent="0">
              <a:buNone/>
              <a:defRPr sz="1000" cap="all" baseline="0"/>
            </a:lvl6pPr>
            <a:lvl7pPr marL="1588" indent="0">
              <a:buNone/>
              <a:defRPr sz="1000" cap="all" baseline="0"/>
            </a:lvl7pPr>
            <a:lvl8pPr marL="1588" indent="0">
              <a:buNone/>
              <a:defRPr sz="1000" cap="all" baseline="0"/>
            </a:lvl8pPr>
            <a:lvl9pPr marL="1588" indent="0">
              <a:buNone/>
              <a:defRPr sz="1000" cap="all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 bwMode="gray">
          <a:xfrm>
            <a:off x="340519" y="5205566"/>
            <a:ext cx="10112148" cy="504001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 bwMode="gray">
          <a:xfrm>
            <a:off x="340519" y="5751514"/>
            <a:ext cx="10112147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4"/>
          </p:nvPr>
        </p:nvSpPr>
        <p:spPr bwMode="gray">
          <a:xfrm>
            <a:off x="340519" y="6109996"/>
            <a:ext cx="10112937" cy="280092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  <a:lvl6pPr marL="0" indent="0">
              <a:buNone/>
              <a:defRPr/>
            </a:lvl6pPr>
            <a:lvl7pPr marL="0" indent="0">
              <a:buNone/>
              <a:defRPr/>
            </a:lvl7pPr>
            <a:lvl8pPr marL="0" indent="0">
              <a:buNone/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Rectangle 18"/>
          <p:cNvSpPr/>
          <p:nvPr userDrawn="1"/>
        </p:nvSpPr>
        <p:spPr bwMode="gray">
          <a:xfrm>
            <a:off x="249357" y="4828013"/>
            <a:ext cx="550971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2"/>
                </a:solidFill>
              </a:rPr>
              <a:t>—</a:t>
            </a:r>
            <a:endParaRPr lang="en-US" sz="3200" b="1" dirty="0" err="1">
              <a:solidFill>
                <a:schemeClr val="bg2"/>
              </a:solidFill>
            </a:endParaRPr>
          </a:p>
        </p:txBody>
      </p:sp>
      <p:pic>
        <p:nvPicPr>
          <p:cNvPr id="14" name="Picture 1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9643" y="6160150"/>
            <a:ext cx="873621" cy="33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8324A6-994A-4A01-AA2C-4140A44BA8F5}"/>
              </a:ext>
            </a:extLst>
          </p:cNvPr>
          <p:cNvSpPr txBox="1"/>
          <p:nvPr userDrawn="1"/>
        </p:nvSpPr>
        <p:spPr bwMode="gray">
          <a:xfrm>
            <a:off x="334963" y="6495112"/>
            <a:ext cx="600869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 Copyright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77D8AF-5555-44B3-9851-60A4C0B7AAF6}"/>
              </a:ext>
            </a:extLst>
          </p:cNvPr>
          <p:cNvSpPr txBox="1"/>
          <p:nvPr userDrawn="1"/>
        </p:nvSpPr>
        <p:spPr bwMode="gray">
          <a:xfrm>
            <a:off x="1246984" y="6494463"/>
            <a:ext cx="1321004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ABB. All rights reserved</a:t>
            </a:r>
            <a:r>
              <a:rPr kumimoji="0" lang="pl-PL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Text Placeholder 35">
            <a:extLst>
              <a:ext uri="{FF2B5EF4-FFF2-40B4-BE49-F238E27FC236}">
                <a16:creationId xmlns:a16="http://schemas.microsoft.com/office/drawing/2014/main" id="{E43FED5E-62CF-4EC2-A38F-E5FD8864B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5832" y="6494463"/>
            <a:ext cx="309561" cy="223200"/>
          </a:xfr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pl-PL" dirty="0"/>
              <a:t>[</a:t>
            </a:r>
            <a:r>
              <a:rPr lang="pl-PL" dirty="0" err="1"/>
              <a:t>Year</a:t>
            </a:r>
            <a:r>
              <a:rPr lang="pl-PL" dirty="0"/>
              <a:t>]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8938570C-92A4-4A0F-9251-273D91089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13836" y="6528588"/>
            <a:ext cx="1280439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1ABC123456</a:t>
            </a:r>
            <a:endParaRPr lang="pl-P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A0631E-DC45-46EB-9681-B9EEA27FFD43}"/>
              </a:ext>
            </a:extLst>
          </p:cNvPr>
          <p:cNvSpPr txBox="1"/>
          <p:nvPr userDrawn="1"/>
        </p:nvSpPr>
        <p:spPr bwMode="gray">
          <a:xfrm>
            <a:off x="4941095" y="6529205"/>
            <a:ext cx="341476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pl-PL" sz="800" dirty="0">
                <a:solidFill>
                  <a:schemeClr val="accent2"/>
                </a:solidFill>
              </a:rPr>
              <a:t>Rev.: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C31A07-FD0C-4955-A605-DB63A5524ED6}"/>
              </a:ext>
            </a:extLst>
          </p:cNvPr>
          <p:cNvSpPr txBox="1"/>
          <p:nvPr userDrawn="1"/>
        </p:nvSpPr>
        <p:spPr bwMode="gray">
          <a:xfrm>
            <a:off x="2926759" y="6529205"/>
            <a:ext cx="761677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800" noProof="0" dirty="0">
                <a:solidFill>
                  <a:schemeClr val="accent2"/>
                </a:solidFill>
              </a:rPr>
              <a:t>Document</a:t>
            </a:r>
            <a:r>
              <a:rPr lang="pl-PL" sz="800" dirty="0">
                <a:solidFill>
                  <a:schemeClr val="accent2"/>
                </a:solidFill>
              </a:rPr>
              <a:t> ID.: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4AD9844D-3B5B-43A2-9087-1E22AFDD4C8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7972" y="6529205"/>
            <a:ext cx="478466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4244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: Title (2) &amp; Content (2) &amp; Box /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leichschenkliges Dreieck 46"/>
          <p:cNvSpPr/>
          <p:nvPr userDrawn="1"/>
        </p:nvSpPr>
        <p:spPr bwMode="gray">
          <a:xfrm rot="5400000">
            <a:off x="4656514" y="3766499"/>
            <a:ext cx="2879662" cy="124579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42DB7EC9-912A-4DC2-A6BA-BF3A4FC776E0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3264" y="2238606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 bwMode="gray">
          <a:xfrm>
            <a:off x="6243754" y="2238606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045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8045" y="2317751"/>
            <a:ext cx="5605200" cy="2950867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4" y="2317751"/>
            <a:ext cx="5605200" cy="295086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/>
          </p:nvPr>
        </p:nvSpPr>
        <p:spPr bwMode="gray">
          <a:xfrm>
            <a:off x="332367" y="5453066"/>
            <a:ext cx="11521160" cy="46037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116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: Title &amp; Conten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B0EFA936-28E9-42DC-A924-CB516818427B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2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 bwMode="gray">
          <a:xfrm>
            <a:off x="333264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8045" y="1931195"/>
            <a:ext cx="5605200" cy="398091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4" y="2317640"/>
            <a:ext cx="5605200" cy="359447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4" name="Straight Connector 23"/>
          <p:cNvCxnSpPr/>
          <p:nvPr userDrawn="1"/>
        </p:nvCxnSpPr>
        <p:spPr bwMode="gray">
          <a:xfrm>
            <a:off x="6095999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86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: Conten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BF92F29D-EA39-49E1-8C36-4F99E173F1C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49107" y="1931194"/>
            <a:ext cx="5604420" cy="192249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67" y="1931194"/>
            <a:ext cx="5603434" cy="398091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0896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6095999" y="1931194"/>
            <a:ext cx="0" cy="39809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6249107" y="3989616"/>
            <a:ext cx="5604420" cy="192249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66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: Title (3) &amp; Conten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045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6248045" y="4045107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0"/>
          </p:nvPr>
        </p:nvSpPr>
        <p:spPr bwMode="gray">
          <a:xfrm>
            <a:off x="6248045" y="2318321"/>
            <a:ext cx="5605200" cy="148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3264" y="2317640"/>
            <a:ext cx="5605200" cy="359512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66B8F505-684D-4A1B-8221-D6522F8976E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10"/>
          <p:cNvCxnSpPr/>
          <p:nvPr userDrawn="1"/>
        </p:nvCxnSpPr>
        <p:spPr bwMode="gray">
          <a:xfrm>
            <a:off x="333264" y="223917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9"/>
          <p:cNvCxnSpPr/>
          <p:nvPr userDrawn="1"/>
        </p:nvCxnSpPr>
        <p:spPr bwMode="gray">
          <a:xfrm>
            <a:off x="6248045" y="223917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4"/>
          <p:cNvCxnSpPr/>
          <p:nvPr userDrawn="1"/>
        </p:nvCxnSpPr>
        <p:spPr bwMode="gray">
          <a:xfrm>
            <a:off x="6248045" y="4348008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Content Placeholder 15"/>
          <p:cNvSpPr>
            <a:spLocks noGrp="1"/>
          </p:cNvSpPr>
          <p:nvPr>
            <p:ph sz="quarter" idx="21"/>
          </p:nvPr>
        </p:nvSpPr>
        <p:spPr bwMode="gray">
          <a:xfrm>
            <a:off x="6248045" y="4432235"/>
            <a:ext cx="5605200" cy="148105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1159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2" name="Straight Connector 31"/>
          <p:cNvCxnSpPr/>
          <p:nvPr userDrawn="1"/>
        </p:nvCxnSpPr>
        <p:spPr bwMode="gray">
          <a:xfrm>
            <a:off x="6095999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95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: Title (3) &amp; Content (3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11"/>
          <p:cNvSpPr>
            <a:spLocks noGrp="1"/>
          </p:cNvSpPr>
          <p:nvPr>
            <p:ph type="body" sz="quarter" idx="22"/>
          </p:nvPr>
        </p:nvSpPr>
        <p:spPr bwMode="gray">
          <a:xfrm>
            <a:off x="332366" y="5452639"/>
            <a:ext cx="11520877" cy="460800"/>
          </a:xfrm>
          <a:solidFill>
            <a:schemeClr val="accent3"/>
          </a:solidFill>
        </p:spPr>
        <p:txBody>
          <a:bodyPr lIns="0" tIns="0" rIns="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0"/>
          </p:nvPr>
        </p:nvSpPr>
        <p:spPr bwMode="gray">
          <a:xfrm>
            <a:off x="6248043" y="2317641"/>
            <a:ext cx="5605200" cy="105391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3264" y="2317637"/>
            <a:ext cx="5605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248043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6248043" y="3831247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AFEB7575-D3D0-4652-BA3A-0CCCCCFCBFB4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10"/>
          <p:cNvCxnSpPr/>
          <p:nvPr userDrawn="1"/>
        </p:nvCxnSpPr>
        <p:spPr bwMode="gray">
          <a:xfrm>
            <a:off x="333264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9"/>
          <p:cNvCxnSpPr/>
          <p:nvPr userDrawn="1"/>
        </p:nvCxnSpPr>
        <p:spPr bwMode="gray">
          <a:xfrm>
            <a:off x="6248043" y="223849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4"/>
          <p:cNvCxnSpPr/>
          <p:nvPr userDrawn="1"/>
        </p:nvCxnSpPr>
        <p:spPr bwMode="gray">
          <a:xfrm>
            <a:off x="6248043" y="4135561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Content Placeholder 15"/>
          <p:cNvSpPr>
            <a:spLocks noGrp="1"/>
          </p:cNvSpPr>
          <p:nvPr>
            <p:ph sz="quarter" idx="21"/>
          </p:nvPr>
        </p:nvSpPr>
        <p:spPr bwMode="gray">
          <a:xfrm>
            <a:off x="6248043" y="4214707"/>
            <a:ext cx="5605200" cy="105391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7" name="Straight Connector 36"/>
          <p:cNvCxnSpPr/>
          <p:nvPr userDrawn="1"/>
        </p:nvCxnSpPr>
        <p:spPr bwMode="gray">
          <a:xfrm>
            <a:off x="6095999" y="2388842"/>
            <a:ext cx="0" cy="28797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04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: Title &amp; Content (2)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C316BD20-B884-4AFE-AD41-0CFDA4A22B89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2582" y="1931195"/>
            <a:ext cx="2064201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700027" y="1931195"/>
            <a:ext cx="9153500" cy="398091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582" y="2317640"/>
            <a:ext cx="2064201" cy="359447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 bwMode="gray">
          <a:xfrm>
            <a:off x="333983" y="2238495"/>
            <a:ext cx="2062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6" name="Straight Connector 25"/>
          <p:cNvCxnSpPr/>
          <p:nvPr userDrawn="1"/>
        </p:nvCxnSpPr>
        <p:spPr bwMode="gray">
          <a:xfrm>
            <a:off x="2548405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: Title &amp; Content (2)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56E15E2C-8566-4D33-8B8A-F0E4E6EF657A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5"/>
            <a:ext cx="4093766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4724929" y="1931195"/>
            <a:ext cx="7128598" cy="398091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3" y="2317640"/>
            <a:ext cx="4093767" cy="359447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 bwMode="gray">
          <a:xfrm>
            <a:off x="333264" y="2238495"/>
            <a:ext cx="409376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0896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6" name="Straight Connector 25"/>
          <p:cNvCxnSpPr/>
          <p:nvPr userDrawn="1"/>
        </p:nvCxnSpPr>
        <p:spPr bwMode="gray">
          <a:xfrm>
            <a:off x="4575980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82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: Title (3) &amp; Content (3)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4093767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4724453" y="1931194"/>
            <a:ext cx="7128811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4724453" y="4042705"/>
            <a:ext cx="7128811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0"/>
          </p:nvPr>
        </p:nvSpPr>
        <p:spPr bwMode="gray">
          <a:xfrm>
            <a:off x="4724453" y="2317638"/>
            <a:ext cx="7128811" cy="148354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3264" y="2317638"/>
            <a:ext cx="4094665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DAF52ABA-CCDF-416F-BC1D-949357AD8904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9"/>
          <p:cNvCxnSpPr/>
          <p:nvPr userDrawn="1"/>
        </p:nvCxnSpPr>
        <p:spPr bwMode="gray">
          <a:xfrm>
            <a:off x="4725264" y="2238495"/>
            <a:ext cx="712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4"/>
          <p:cNvCxnSpPr/>
          <p:nvPr userDrawn="1"/>
        </p:nvCxnSpPr>
        <p:spPr bwMode="gray">
          <a:xfrm>
            <a:off x="4725264" y="4349421"/>
            <a:ext cx="712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Content Placeholder 15"/>
          <p:cNvSpPr>
            <a:spLocks noGrp="1"/>
          </p:cNvSpPr>
          <p:nvPr>
            <p:ph sz="quarter" idx="21"/>
          </p:nvPr>
        </p:nvSpPr>
        <p:spPr bwMode="gray">
          <a:xfrm>
            <a:off x="4724453" y="4428564"/>
            <a:ext cx="7128811" cy="148354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6" y="1085213"/>
            <a:ext cx="11521161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7" name="Straight Connector 36"/>
          <p:cNvCxnSpPr/>
          <p:nvPr userDrawn="1"/>
        </p:nvCxnSpPr>
        <p:spPr bwMode="gray">
          <a:xfrm>
            <a:off x="4575980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 userDrawn="1"/>
        </p:nvCxnSpPr>
        <p:spPr bwMode="gray">
          <a:xfrm>
            <a:off x="333264" y="2238495"/>
            <a:ext cx="409376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66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: Title (3) &amp; Content (3) &amp; Box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/>
          <p:cNvCxnSpPr/>
          <p:nvPr userDrawn="1"/>
        </p:nvCxnSpPr>
        <p:spPr bwMode="gray">
          <a:xfrm>
            <a:off x="4575980" y="2388842"/>
            <a:ext cx="0" cy="28797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7" name="Text Placeholder 11"/>
          <p:cNvSpPr>
            <a:spLocks noGrp="1"/>
          </p:cNvSpPr>
          <p:nvPr>
            <p:ph type="body" sz="quarter" idx="22"/>
          </p:nvPr>
        </p:nvSpPr>
        <p:spPr bwMode="gray">
          <a:xfrm>
            <a:off x="332366" y="5452639"/>
            <a:ext cx="11521161" cy="460800"/>
          </a:xfrm>
          <a:solidFill>
            <a:schemeClr val="accent3"/>
          </a:solidFill>
        </p:spPr>
        <p:txBody>
          <a:bodyPr lIns="0" tIns="0" rIns="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0"/>
          </p:nvPr>
        </p:nvSpPr>
        <p:spPr bwMode="gray">
          <a:xfrm>
            <a:off x="4724930" y="2317641"/>
            <a:ext cx="7128597" cy="105391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3264" y="2317638"/>
            <a:ext cx="4094664" cy="295097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2367" y="1931193"/>
            <a:ext cx="4094664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4724930" y="1931193"/>
            <a:ext cx="7129297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4724930" y="3831247"/>
            <a:ext cx="7129297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EB90D3A7-6A39-47F0-89AD-C5552FB7272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1"/>
          </p:nvPr>
        </p:nvSpPr>
        <p:spPr bwMode="gray">
          <a:xfrm>
            <a:off x="4724930" y="4214707"/>
            <a:ext cx="7128597" cy="105391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9" name="Straight Connector 9"/>
          <p:cNvCxnSpPr/>
          <p:nvPr userDrawn="1"/>
        </p:nvCxnSpPr>
        <p:spPr bwMode="gray">
          <a:xfrm>
            <a:off x="4724930" y="2238495"/>
            <a:ext cx="712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 bwMode="gray">
          <a:xfrm>
            <a:off x="4727528" y="4136597"/>
            <a:ext cx="712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0896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45" name="Straight Connector 44"/>
          <p:cNvCxnSpPr/>
          <p:nvPr userDrawn="1"/>
        </p:nvCxnSpPr>
        <p:spPr bwMode="gray">
          <a:xfrm>
            <a:off x="333264" y="2238495"/>
            <a:ext cx="409376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63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: Title (3) &amp; Content (3)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6DA2D124-73B0-4741-87DD-F31F2F07034A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184"/>
            <a:ext cx="3643200" cy="359493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5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5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6" y="2317184"/>
            <a:ext cx="3643200" cy="359493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2317184"/>
            <a:ext cx="3643200" cy="3594931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5" name="Straight Connector 34"/>
          <p:cNvCxnSpPr/>
          <p:nvPr userDrawn="1"/>
        </p:nvCxnSpPr>
        <p:spPr bwMode="gray">
          <a:xfrm>
            <a:off x="4124130" y="2388386"/>
            <a:ext cx="0" cy="35266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 bwMode="gray">
          <a:xfrm>
            <a:off x="8062662" y="2388386"/>
            <a:ext cx="0" cy="352664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06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: 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 bwMode="gray">
          <a:xfrm>
            <a:off x="2" y="0"/>
            <a:ext cx="12192000" cy="46101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34963" y="365752"/>
            <a:ext cx="1528942" cy="230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90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9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pl-PL" dirty="0"/>
              <a:t>INTERNAL</a:t>
            </a:r>
            <a:endParaRPr lang="en-US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/>
          </p:nvPr>
        </p:nvSpPr>
        <p:spPr bwMode="gray">
          <a:xfrm>
            <a:off x="340519" y="5000633"/>
            <a:ext cx="10112937" cy="224432"/>
          </a:xfrm>
        </p:spPr>
        <p:txBody>
          <a:bodyPr lIns="0" tIns="0" rIns="0" bIns="0" anchor="b"/>
          <a:lstStyle>
            <a:lvl1pPr marL="1588" indent="0">
              <a:buFont typeface="Arial" panose="020B0604020202020204" pitchFamily="34" charset="0"/>
              <a:buNone/>
              <a:defRPr sz="1000" cap="all" baseline="0"/>
            </a:lvl1pPr>
            <a:lvl2pPr marL="1588" indent="0">
              <a:buNone/>
              <a:defRPr sz="1000" cap="all" baseline="0"/>
            </a:lvl2pPr>
            <a:lvl3pPr marL="1588" indent="0">
              <a:buNone/>
              <a:defRPr sz="1000" cap="all" baseline="0"/>
            </a:lvl3pPr>
            <a:lvl4pPr marL="1588" indent="0">
              <a:buNone/>
              <a:defRPr sz="1000" cap="all" baseline="0"/>
            </a:lvl4pPr>
            <a:lvl5pPr marL="1588" indent="0">
              <a:buNone/>
              <a:defRPr sz="1000" cap="all" baseline="0"/>
            </a:lvl5pPr>
            <a:lvl6pPr marL="1588" indent="0">
              <a:buNone/>
              <a:defRPr sz="1000" cap="all" baseline="0"/>
            </a:lvl6pPr>
            <a:lvl7pPr marL="1588" indent="0">
              <a:buNone/>
              <a:defRPr sz="1000" cap="all" baseline="0"/>
            </a:lvl7pPr>
            <a:lvl8pPr marL="1588" indent="0">
              <a:buNone/>
              <a:defRPr sz="1000" cap="all" baseline="0"/>
            </a:lvl8pPr>
            <a:lvl9pPr marL="1588" indent="0">
              <a:buNone/>
              <a:defRPr sz="1000" cap="all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 bwMode="gray">
          <a:xfrm>
            <a:off x="340519" y="5205566"/>
            <a:ext cx="10112148" cy="504001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 bwMode="gray">
          <a:xfrm>
            <a:off x="340519" y="5751514"/>
            <a:ext cx="10112147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4"/>
          </p:nvPr>
        </p:nvSpPr>
        <p:spPr bwMode="gray">
          <a:xfrm>
            <a:off x="340519" y="6109996"/>
            <a:ext cx="10112937" cy="280092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  <a:lvl6pPr marL="0" indent="0">
              <a:buNone/>
              <a:defRPr/>
            </a:lvl6pPr>
            <a:lvl7pPr marL="0" indent="0">
              <a:buNone/>
              <a:defRPr/>
            </a:lvl7pPr>
            <a:lvl8pPr marL="0" indent="0">
              <a:buNone/>
              <a:defRPr/>
            </a:lvl8pPr>
            <a:lvl9pPr marL="0" indent="0">
              <a:buNone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 bwMode="gray">
          <a:xfrm>
            <a:off x="249357" y="4828013"/>
            <a:ext cx="550971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2"/>
                </a:solidFill>
              </a:rPr>
              <a:t>—</a:t>
            </a:r>
            <a:endParaRPr lang="en-US" sz="3200" b="1" dirty="0" err="1">
              <a:solidFill>
                <a:schemeClr val="bg2"/>
              </a:solidFill>
            </a:endParaRPr>
          </a:p>
        </p:txBody>
      </p:sp>
      <p:pic>
        <p:nvPicPr>
          <p:cNvPr id="14" name="Picture 19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9643" y="6160150"/>
            <a:ext cx="873621" cy="33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1F5A5F-1F57-4A24-B5DE-60B2ED9BC8C7}"/>
              </a:ext>
            </a:extLst>
          </p:cNvPr>
          <p:cNvSpPr txBox="1"/>
          <p:nvPr userDrawn="1"/>
        </p:nvSpPr>
        <p:spPr bwMode="gray">
          <a:xfrm>
            <a:off x="334963" y="6495112"/>
            <a:ext cx="600869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 Copyright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C8EE1D-097B-4560-995B-E8866DC2AFCA}"/>
              </a:ext>
            </a:extLst>
          </p:cNvPr>
          <p:cNvSpPr txBox="1"/>
          <p:nvPr userDrawn="1"/>
        </p:nvSpPr>
        <p:spPr bwMode="gray">
          <a:xfrm>
            <a:off x="1246984" y="6494463"/>
            <a:ext cx="1321004" cy="22443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9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ABB. All rights reserved</a:t>
            </a:r>
            <a:r>
              <a:rPr kumimoji="0" lang="pl-PL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8" name="Text Placeholder 35">
            <a:extLst>
              <a:ext uri="{FF2B5EF4-FFF2-40B4-BE49-F238E27FC236}">
                <a16:creationId xmlns:a16="http://schemas.microsoft.com/office/drawing/2014/main" id="{7850C270-D3D8-4018-B4D3-75B91A82B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5832" y="6494463"/>
            <a:ext cx="309561" cy="223200"/>
          </a:xfr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pl-PL" dirty="0"/>
              <a:t>[</a:t>
            </a:r>
            <a:r>
              <a:rPr lang="pl-PL" dirty="0" err="1"/>
              <a:t>Year</a:t>
            </a:r>
            <a:r>
              <a:rPr lang="pl-PL" dirty="0"/>
              <a:t>]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9C44AE55-3941-422E-85FF-14F5BFD14F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13836" y="6528588"/>
            <a:ext cx="1280439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1ABC123456</a:t>
            </a:r>
            <a:endParaRPr lang="pl-PL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A39B20-CD03-4FAF-A765-7ADA2916F0A1}"/>
              </a:ext>
            </a:extLst>
          </p:cNvPr>
          <p:cNvSpPr txBox="1"/>
          <p:nvPr userDrawn="1"/>
        </p:nvSpPr>
        <p:spPr bwMode="gray">
          <a:xfrm>
            <a:off x="4941095" y="6529205"/>
            <a:ext cx="341476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pl-PL" sz="800" dirty="0">
                <a:solidFill>
                  <a:schemeClr val="accent2"/>
                </a:solidFill>
              </a:rPr>
              <a:t>Rev.: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A625F0-4AB2-418A-8947-04A81D8514A6}"/>
              </a:ext>
            </a:extLst>
          </p:cNvPr>
          <p:cNvSpPr txBox="1"/>
          <p:nvPr userDrawn="1"/>
        </p:nvSpPr>
        <p:spPr bwMode="gray">
          <a:xfrm>
            <a:off x="2926759" y="6529205"/>
            <a:ext cx="761677" cy="15494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800" noProof="0" dirty="0">
                <a:solidFill>
                  <a:schemeClr val="accent2"/>
                </a:solidFill>
              </a:rPr>
              <a:t>Document</a:t>
            </a:r>
            <a:r>
              <a:rPr lang="pl-PL" sz="800" dirty="0">
                <a:solidFill>
                  <a:schemeClr val="accent2"/>
                </a:solidFill>
              </a:rPr>
              <a:t> ID.: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02E6F54D-C8A1-4DC9-B897-E715FB0CD7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7972" y="6529205"/>
            <a:ext cx="478466" cy="154949"/>
          </a:xfr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0689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: Title (3) &amp; Content (3) &amp; Bo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28"/>
          </p:nvPr>
        </p:nvSpPr>
        <p:spPr bwMode="gray">
          <a:xfrm>
            <a:off x="333264" y="5452639"/>
            <a:ext cx="11520263" cy="460800"/>
          </a:xfrm>
          <a:solidFill>
            <a:schemeClr val="accent3"/>
          </a:solidFill>
        </p:spPr>
        <p:txBody>
          <a:bodyPr anchor="ctr"/>
          <a:lstStyle>
            <a:lvl1pPr marL="7939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3A46C1E4-1331-4E6B-BF6E-3D51AEFDB9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5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6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5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4" name="Straight Connector 33"/>
          <p:cNvCxnSpPr/>
          <p:nvPr userDrawn="1"/>
        </p:nvCxnSpPr>
        <p:spPr bwMode="gray">
          <a:xfrm>
            <a:off x="4124130" y="2388842"/>
            <a:ext cx="0" cy="28797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 userDrawn="1"/>
        </p:nvCxnSpPr>
        <p:spPr bwMode="gray">
          <a:xfrm>
            <a:off x="8062661" y="2388842"/>
            <a:ext cx="0" cy="28797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82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: Title (3) &amp; Content (3) /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AFA29958-A3CB-4945-A597-6BC8C2DCFC0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917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638"/>
            <a:ext cx="3643200" cy="35937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6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6" y="223917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6" y="2318318"/>
            <a:ext cx="3643200" cy="35937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917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2318318"/>
            <a:ext cx="3643200" cy="35937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Gleichschenkliges Dreieck 46"/>
          <p:cNvSpPr/>
          <p:nvPr userDrawn="1"/>
        </p:nvSpPr>
        <p:spPr bwMode="gray">
          <a:xfrm rot="5400000">
            <a:off x="6301200" y="4088360"/>
            <a:ext cx="3522591" cy="124922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19" name="Gleichschenkliges Dreieck 46"/>
          <p:cNvSpPr/>
          <p:nvPr userDrawn="1"/>
        </p:nvSpPr>
        <p:spPr bwMode="gray">
          <a:xfrm rot="5400000">
            <a:off x="2362815" y="4091269"/>
            <a:ext cx="3522591" cy="124922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24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0896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16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: Title (3) &amp; Content (3) &amp; Box /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D20E203C-06FF-4581-A07C-EFC97E84676E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6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6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5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8495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2317638"/>
            <a:ext cx="3643200" cy="295097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Text Placeholder 17"/>
          <p:cNvSpPr>
            <a:spLocks noGrp="1"/>
          </p:cNvSpPr>
          <p:nvPr>
            <p:ph type="body" sz="quarter" idx="28"/>
          </p:nvPr>
        </p:nvSpPr>
        <p:spPr bwMode="gray">
          <a:xfrm>
            <a:off x="332581" y="5452639"/>
            <a:ext cx="11520683" cy="460800"/>
          </a:xfrm>
          <a:solidFill>
            <a:schemeClr val="accent3"/>
          </a:solidFill>
        </p:spPr>
        <p:txBody>
          <a:bodyPr anchor="ctr"/>
          <a:lstStyle>
            <a:lvl1pPr marL="7939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Gleichschenkliges Dreieck 46"/>
          <p:cNvSpPr/>
          <p:nvPr userDrawn="1"/>
        </p:nvSpPr>
        <p:spPr bwMode="gray">
          <a:xfrm rot="5400000">
            <a:off x="6622950" y="3766612"/>
            <a:ext cx="2879092" cy="124922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24" name="Gleichschenkliges Dreieck 46"/>
          <p:cNvSpPr/>
          <p:nvPr userDrawn="1"/>
        </p:nvSpPr>
        <p:spPr bwMode="gray">
          <a:xfrm rot="5400000">
            <a:off x="2684564" y="3769521"/>
            <a:ext cx="2879093" cy="124922"/>
          </a:xfrm>
          <a:prstGeom prst="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49" dirty="0"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06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: Title (3) &amp; Content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333264" y="2317752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4271796" y="2317751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Content Placeholder 3"/>
          <p:cNvSpPr>
            <a:spLocks noGrp="1"/>
          </p:cNvSpPr>
          <p:nvPr>
            <p:ph sz="quarter" idx="30"/>
          </p:nvPr>
        </p:nvSpPr>
        <p:spPr bwMode="gray">
          <a:xfrm>
            <a:off x="8210327" y="2317751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4239659"/>
            <a:ext cx="3643200" cy="16737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6" y="4239659"/>
            <a:ext cx="3643200" cy="16737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4239659"/>
            <a:ext cx="3643200" cy="16737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04D31312-35C5-4C51-BEBC-7DFB106FBB95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6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6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3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7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: Title (3) &amp; Content (6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333264" y="2317751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4271796" y="2317751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Content Placeholder 3"/>
          <p:cNvSpPr>
            <a:spLocks noGrp="1"/>
          </p:cNvSpPr>
          <p:nvPr>
            <p:ph sz="quarter" idx="30"/>
          </p:nvPr>
        </p:nvSpPr>
        <p:spPr bwMode="gray">
          <a:xfrm>
            <a:off x="8210327" y="2317751"/>
            <a:ext cx="3643200" cy="169249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4239659"/>
            <a:ext cx="3643200" cy="102895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6" y="4239659"/>
            <a:ext cx="3643200" cy="102895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4239659"/>
            <a:ext cx="3643200" cy="102895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1D9E79DB-42B6-4FDF-8901-EDDD0B15FEBB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1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 bwMode="gray">
          <a:xfrm>
            <a:off x="333264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6" y="1931191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 bwMode="gray">
          <a:xfrm>
            <a:off x="4271796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191"/>
            <a:ext cx="3643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8210327" y="2238606"/>
            <a:ext cx="3643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Text Placeholder 17"/>
          <p:cNvSpPr>
            <a:spLocks noGrp="1"/>
          </p:cNvSpPr>
          <p:nvPr>
            <p:ph type="body" sz="quarter" idx="31"/>
          </p:nvPr>
        </p:nvSpPr>
        <p:spPr bwMode="gray">
          <a:xfrm>
            <a:off x="333264" y="5452639"/>
            <a:ext cx="11520000" cy="460800"/>
          </a:xfrm>
          <a:solidFill>
            <a:schemeClr val="accent3"/>
          </a:solidFill>
        </p:spPr>
        <p:txBody>
          <a:bodyPr anchor="ctr"/>
          <a:lstStyle>
            <a:lvl1pPr marL="7939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3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: Content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9336AA33-6DC9-453C-804C-536915D96FD3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332367" y="3989616"/>
            <a:ext cx="2655682" cy="192249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2355" y="1931194"/>
            <a:ext cx="2655214" cy="1922496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3139431" y="1931194"/>
            <a:ext cx="0" cy="39809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3291292" y="1931194"/>
            <a:ext cx="5609417" cy="398091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 bwMode="gray">
          <a:xfrm>
            <a:off x="9049511" y="1931194"/>
            <a:ext cx="0" cy="39809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9197845" y="3989616"/>
            <a:ext cx="2655682" cy="192249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9198313" y="1931194"/>
            <a:ext cx="2655214" cy="1922496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60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: Title (4) &amp; Conten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B4690D58-132B-41F1-809E-7C79AE9ADE6F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638"/>
            <a:ext cx="2656800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3287752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3287752" y="2317638"/>
            <a:ext cx="2656800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6242240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6242240" y="2317638"/>
            <a:ext cx="2656800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 bwMode="gray">
          <a:xfrm>
            <a:off x="333264" y="2238495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 bwMode="gray">
          <a:xfrm>
            <a:off x="3287752" y="2238495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 bwMode="gray">
          <a:xfrm>
            <a:off x="6242240" y="2238495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 bwMode="gray">
          <a:xfrm>
            <a:off x="9196727" y="2238495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Text Placeholder 11"/>
          <p:cNvSpPr>
            <a:spLocks noGrp="1"/>
          </p:cNvSpPr>
          <p:nvPr>
            <p:ph type="body" sz="quarter" idx="28"/>
          </p:nvPr>
        </p:nvSpPr>
        <p:spPr bwMode="gray">
          <a:xfrm>
            <a:off x="9196727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9196727" y="2317638"/>
            <a:ext cx="2656800" cy="359447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41" name="Straight Connector 40"/>
          <p:cNvCxnSpPr/>
          <p:nvPr userDrawn="1"/>
        </p:nvCxnSpPr>
        <p:spPr bwMode="gray">
          <a:xfrm>
            <a:off x="3138908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 bwMode="gray">
          <a:xfrm>
            <a:off x="9047884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 userDrawn="1"/>
        </p:nvCxnSpPr>
        <p:spPr bwMode="gray">
          <a:xfrm>
            <a:off x="6093396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48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: Title (4) &amp; Content (4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317752"/>
            <a:ext cx="2656800" cy="295086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3287752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3287752" y="2317752"/>
            <a:ext cx="2656800" cy="295086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6242240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6242240" y="2317752"/>
            <a:ext cx="2656800" cy="295086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 bwMode="gray">
          <a:xfrm>
            <a:off x="333264" y="2238606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 bwMode="gray">
          <a:xfrm>
            <a:off x="3287752" y="2238606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 bwMode="gray">
          <a:xfrm>
            <a:off x="6242240" y="2238606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 bwMode="gray">
          <a:xfrm>
            <a:off x="9196727" y="2238606"/>
            <a:ext cx="2656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Text Placeholder 11"/>
          <p:cNvSpPr>
            <a:spLocks noGrp="1"/>
          </p:cNvSpPr>
          <p:nvPr>
            <p:ph type="body" sz="quarter" idx="28"/>
          </p:nvPr>
        </p:nvSpPr>
        <p:spPr bwMode="gray">
          <a:xfrm>
            <a:off x="9196727" y="1931193"/>
            <a:ext cx="26568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9196727" y="2317752"/>
            <a:ext cx="2656800" cy="295086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17"/>
          <p:cNvSpPr>
            <a:spLocks noGrp="1"/>
          </p:cNvSpPr>
          <p:nvPr>
            <p:ph type="body" sz="quarter" idx="30"/>
          </p:nvPr>
        </p:nvSpPr>
        <p:spPr bwMode="gray">
          <a:xfrm>
            <a:off x="332366" y="5452639"/>
            <a:ext cx="11520897" cy="460800"/>
          </a:xfrm>
          <a:solidFill>
            <a:schemeClr val="accent3"/>
          </a:solidFill>
        </p:spPr>
        <p:txBody>
          <a:bodyPr anchor="ctr"/>
          <a:lstStyle>
            <a:lvl1pPr marL="7939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7939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31"/>
          </p:nvPr>
        </p:nvSpPr>
        <p:spPr bwMode="gray"/>
        <p:txBody>
          <a:bodyPr/>
          <a:lstStyle/>
          <a:p>
            <a:fld id="{7C99B28F-31C8-4DCE-8ADB-92A6DB9BC1A9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2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3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42" name="Straight Connector 41"/>
          <p:cNvCxnSpPr/>
          <p:nvPr userDrawn="1"/>
        </p:nvCxnSpPr>
        <p:spPr bwMode="gray">
          <a:xfrm>
            <a:off x="3138908" y="2388954"/>
            <a:ext cx="0" cy="2879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 userDrawn="1"/>
        </p:nvCxnSpPr>
        <p:spPr bwMode="gray">
          <a:xfrm>
            <a:off x="9047884" y="2388954"/>
            <a:ext cx="0" cy="2879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 bwMode="gray">
          <a:xfrm>
            <a:off x="6093396" y="2388954"/>
            <a:ext cx="0" cy="2879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73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: Content (3)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D55C6F4D-1357-4A6A-9B38-79BE30FAEEA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6250004" y="1931197"/>
            <a:ext cx="5603523" cy="1853869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4" y="1931197"/>
            <a:ext cx="5602537" cy="185386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6095999" y="1931197"/>
            <a:ext cx="0" cy="18538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332367" y="4064036"/>
            <a:ext cx="11520897" cy="184807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333527" y="3922317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09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: Conten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CC707A3D-437C-4768-8817-18F1A32443D8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4259985" y="1931197"/>
            <a:ext cx="3643200" cy="1853869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 bwMode="gray">
          <a:xfrm>
            <a:off x="333264" y="1931197"/>
            <a:ext cx="3643200" cy="1853869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 bwMode="gray">
          <a:xfrm>
            <a:off x="4118225" y="1931197"/>
            <a:ext cx="0" cy="18538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332367" y="4064036"/>
            <a:ext cx="11520897" cy="1848076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333527" y="3922317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 bwMode="gray">
          <a:xfrm>
            <a:off x="8056756" y="1931197"/>
            <a:ext cx="0" cy="18538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4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8210327" y="1931197"/>
            <a:ext cx="3643200" cy="1853869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78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: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b="6897"/>
          <a:stretch/>
        </p:blipFill>
        <p:spPr bwMode="gray">
          <a:xfrm>
            <a:off x="1" y="0"/>
            <a:ext cx="12198845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54DE7E8-58C9-4B5A-B686-53E1B76B68C9}"/>
              </a:ext>
            </a:extLst>
          </p:cNvPr>
          <p:cNvSpPr/>
          <p:nvPr userDrawn="1"/>
        </p:nvSpPr>
        <p:spPr bwMode="gray">
          <a:xfrm>
            <a:off x="244800" y="414450"/>
            <a:ext cx="413300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1"/>
                </a:solidFill>
              </a:rPr>
              <a:t>—</a:t>
            </a:r>
            <a:endParaRPr lang="en-US" sz="3200" b="1" dirty="0" err="1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6BA06A1-F808-4CBA-9D28-8D357F795D4C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35756" y="718060"/>
            <a:ext cx="11521282" cy="504000"/>
          </a:xfrm>
        </p:spPr>
        <p:txBody>
          <a:bodyPr lIns="0" tIns="0" rIns="0" bIns="0"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F7CD425E-9028-4049-A9A0-DC6F9DF08061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335757" y="1264007"/>
            <a:ext cx="11521281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3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: Content (8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333264" y="1932098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 bwMode="gray">
          <a:xfrm>
            <a:off x="333527" y="3925094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3287752" y="1932849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333264" y="4016596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287752" y="4017347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4"/>
          </p:nvPr>
        </p:nvSpPr>
        <p:spPr bwMode="gray"/>
        <p:txBody>
          <a:bodyPr/>
          <a:lstStyle/>
          <a:p>
            <a:fld id="{E0611517-614C-4B4D-AB44-367E4E99FD8B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5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6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6242240" y="1932098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9196727" y="1932849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6242240" y="4016596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Content Placeholder 3"/>
          <p:cNvSpPr>
            <a:spLocks noGrp="1"/>
          </p:cNvSpPr>
          <p:nvPr>
            <p:ph sz="quarter" idx="30"/>
          </p:nvPr>
        </p:nvSpPr>
        <p:spPr bwMode="gray">
          <a:xfrm>
            <a:off x="9196727" y="4017347"/>
            <a:ext cx="2656800" cy="1897200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55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: Title (4) &amp; Conten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333264" y="4045107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6248045" y="1931193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0"/>
          </p:nvPr>
        </p:nvSpPr>
        <p:spPr bwMode="gray">
          <a:xfrm>
            <a:off x="333264" y="4432235"/>
            <a:ext cx="5605200" cy="148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9"/>
          </p:nvPr>
        </p:nvSpPr>
        <p:spPr bwMode="gray">
          <a:xfrm>
            <a:off x="333264" y="2317638"/>
            <a:ext cx="5605200" cy="1484876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C4E03CA3-8880-4761-834D-5767F240186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10"/>
          <p:cNvCxnSpPr/>
          <p:nvPr userDrawn="1"/>
        </p:nvCxnSpPr>
        <p:spPr bwMode="gray">
          <a:xfrm>
            <a:off x="333264" y="223917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9"/>
          <p:cNvCxnSpPr/>
          <p:nvPr userDrawn="1"/>
        </p:nvCxnSpPr>
        <p:spPr bwMode="gray">
          <a:xfrm>
            <a:off x="333264" y="4348008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4"/>
          <p:cNvCxnSpPr/>
          <p:nvPr userDrawn="1"/>
        </p:nvCxnSpPr>
        <p:spPr bwMode="gray">
          <a:xfrm>
            <a:off x="6248045" y="2239175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Content Placeholder 15"/>
          <p:cNvSpPr>
            <a:spLocks noGrp="1"/>
          </p:cNvSpPr>
          <p:nvPr>
            <p:ph sz="quarter" idx="21"/>
          </p:nvPr>
        </p:nvSpPr>
        <p:spPr bwMode="gray">
          <a:xfrm>
            <a:off x="6248045" y="2317641"/>
            <a:ext cx="5605200" cy="148105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1159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32" name="Straight Connector 31"/>
          <p:cNvCxnSpPr/>
          <p:nvPr userDrawn="1"/>
        </p:nvCxnSpPr>
        <p:spPr bwMode="gray">
          <a:xfrm>
            <a:off x="6095999" y="2388843"/>
            <a:ext cx="0" cy="35232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Text Placeholder 11"/>
          <p:cNvSpPr>
            <a:spLocks noGrp="1"/>
          </p:cNvSpPr>
          <p:nvPr>
            <p:ph type="body" sz="quarter" idx="22"/>
          </p:nvPr>
        </p:nvSpPr>
        <p:spPr bwMode="gray">
          <a:xfrm>
            <a:off x="6248045" y="4043972"/>
            <a:ext cx="56052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9" name="Straight Connector 14"/>
          <p:cNvCxnSpPr/>
          <p:nvPr userDrawn="1"/>
        </p:nvCxnSpPr>
        <p:spPr bwMode="gray">
          <a:xfrm>
            <a:off x="6248045" y="4351954"/>
            <a:ext cx="5605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Content Placeholder 15"/>
          <p:cNvSpPr>
            <a:spLocks noGrp="1"/>
          </p:cNvSpPr>
          <p:nvPr>
            <p:ph sz="quarter" idx="23"/>
          </p:nvPr>
        </p:nvSpPr>
        <p:spPr bwMode="gray">
          <a:xfrm>
            <a:off x="6248045" y="4430420"/>
            <a:ext cx="5605200" cy="1481057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21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: Conten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333264" y="1931195"/>
            <a:ext cx="5619398" cy="1853868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 bwMode="gray">
          <a:xfrm>
            <a:off x="6095999" y="1931195"/>
            <a:ext cx="0" cy="3982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 bwMode="gray">
          <a:xfrm>
            <a:off x="333527" y="3922317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6234129" y="1931195"/>
            <a:ext cx="5619398" cy="1853868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333264" y="4059571"/>
            <a:ext cx="5619398" cy="1853868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6234129" y="4059571"/>
            <a:ext cx="5619398" cy="1853868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4"/>
          </p:nvPr>
        </p:nvSpPr>
        <p:spPr bwMode="gray"/>
        <p:txBody>
          <a:bodyPr/>
          <a:lstStyle/>
          <a:p>
            <a:fld id="{8EC109B0-75FC-4429-BE4E-3C56DF0B4567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5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6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52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: Content (4)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333264" y="1931198"/>
            <a:ext cx="5621183" cy="1530893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6232344" y="1931198"/>
            <a:ext cx="5621183" cy="1530893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333264" y="3737725"/>
            <a:ext cx="5621183" cy="1530893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6232344" y="3737725"/>
            <a:ext cx="5621183" cy="1530893"/>
          </a:xfrm>
        </p:spPr>
        <p:txBody>
          <a:bodyPr lIns="0" tIns="0" rIns="0" bIns="0" anchor="ctr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332367" y="5452639"/>
            <a:ext cx="11521160" cy="460800"/>
          </a:xfrm>
          <a:solidFill>
            <a:schemeClr val="accent3"/>
          </a:solidFill>
        </p:spPr>
        <p:txBody>
          <a:bodyPr lIns="0" tIns="0" rIns="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 bwMode="gray">
          <a:xfrm>
            <a:off x="333527" y="3599905"/>
            <a:ext cx="115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Date Placeholder 2"/>
          <p:cNvSpPr>
            <a:spLocks noGrp="1"/>
          </p:cNvSpPr>
          <p:nvPr>
            <p:ph type="dt" sz="half" idx="25"/>
          </p:nvPr>
        </p:nvSpPr>
        <p:spPr bwMode="gray"/>
        <p:txBody>
          <a:bodyPr/>
          <a:lstStyle/>
          <a:p>
            <a:fld id="{82AE24F0-D46E-441E-BC56-E449F6276B29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6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7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 bwMode="gray">
          <a:xfrm>
            <a:off x="6095999" y="1931195"/>
            <a:ext cx="0" cy="33374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6" y="1085213"/>
            <a:ext cx="11521161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83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: Title (2) &amp; Conten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553273" y="1931196"/>
            <a:ext cx="5361993" cy="191932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553273" y="3993324"/>
            <a:ext cx="5361993" cy="191932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2551798" y="3921919"/>
            <a:ext cx="5360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5" name="Content Placeholder 3"/>
          <p:cNvSpPr>
            <a:spLocks noGrp="1"/>
          </p:cNvSpPr>
          <p:nvPr userDrawn="1">
            <p:ph sz="quarter" idx="23"/>
          </p:nvPr>
        </p:nvSpPr>
        <p:spPr bwMode="gray">
          <a:xfrm>
            <a:off x="332582" y="1931196"/>
            <a:ext cx="1918800" cy="1919320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Content Placeholder 3"/>
          <p:cNvSpPr>
            <a:spLocks noGrp="1"/>
          </p:cNvSpPr>
          <p:nvPr userDrawn="1">
            <p:ph sz="quarter" idx="24"/>
          </p:nvPr>
        </p:nvSpPr>
        <p:spPr bwMode="gray">
          <a:xfrm>
            <a:off x="332582" y="3993324"/>
            <a:ext cx="1918800" cy="1919320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  <a:lvl9pPr marL="0" indent="0" algn="l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26"/>
          </p:nvPr>
        </p:nvSpPr>
        <p:spPr bwMode="gray"/>
        <p:txBody>
          <a:bodyPr/>
          <a:lstStyle/>
          <a:p>
            <a:fld id="{15E70819-8927-4894-9672-C8919068D05F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27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 userDrawn="1">
            <p:ph type="sldNum" sz="quarter" idx="28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3"/>
          </p:nvPr>
        </p:nvSpPr>
        <p:spPr bwMode="gray">
          <a:xfrm>
            <a:off x="332366" y="1085213"/>
            <a:ext cx="11521161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8218509" y="1931196"/>
            <a:ext cx="3634755" cy="398144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09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: Title (3) &amp; Conten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553273" y="1931196"/>
            <a:ext cx="5361993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553273" y="3305949"/>
            <a:ext cx="5361993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2553273" y="4680702"/>
            <a:ext cx="5361993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2554866" y="3235138"/>
            <a:ext cx="5360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 bwMode="gray">
          <a:xfrm>
            <a:off x="2554866" y="4611082"/>
            <a:ext cx="5360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5" name="Content Placeholder 3"/>
          <p:cNvSpPr>
            <a:spLocks noGrp="1"/>
          </p:cNvSpPr>
          <p:nvPr userDrawn="1">
            <p:ph sz="quarter" idx="23"/>
          </p:nvPr>
        </p:nvSpPr>
        <p:spPr bwMode="gray">
          <a:xfrm>
            <a:off x="332367" y="1931196"/>
            <a:ext cx="1917663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Content Placeholder 3"/>
          <p:cNvSpPr>
            <a:spLocks noGrp="1"/>
          </p:cNvSpPr>
          <p:nvPr userDrawn="1">
            <p:ph sz="quarter" idx="24"/>
          </p:nvPr>
        </p:nvSpPr>
        <p:spPr bwMode="gray">
          <a:xfrm>
            <a:off x="332367" y="3305949"/>
            <a:ext cx="1917663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  <a:lvl9pPr marL="0" indent="0" algn="l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Content Placeholder 3"/>
          <p:cNvSpPr>
            <a:spLocks noGrp="1"/>
          </p:cNvSpPr>
          <p:nvPr userDrawn="1">
            <p:ph sz="quarter" idx="25"/>
          </p:nvPr>
        </p:nvSpPr>
        <p:spPr bwMode="gray">
          <a:xfrm>
            <a:off x="332367" y="4680702"/>
            <a:ext cx="1917663" cy="1231942"/>
          </a:xfrm>
        </p:spPr>
        <p:txBody>
          <a:bodyPr lIns="0" tIns="0" rIns="0" bIns="0" anchor="ctr"/>
          <a:lstStyle>
            <a:lvl1pPr marL="0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b="1">
                <a:solidFill>
                  <a:schemeClr val="tx2"/>
                </a:solidFill>
              </a:defRPr>
            </a:lvl2pPr>
            <a:lvl3pPr marL="0" indent="0">
              <a:buNone/>
              <a:defRPr b="1">
                <a:solidFill>
                  <a:schemeClr val="tx2"/>
                </a:solidFill>
              </a:defRPr>
            </a:lvl3pPr>
            <a:lvl4pPr marL="0" indent="0">
              <a:buNone/>
              <a:defRPr b="1">
                <a:solidFill>
                  <a:schemeClr val="tx2"/>
                </a:solidFill>
              </a:defRPr>
            </a:lvl4pPr>
            <a:lvl5pPr marL="0" indent="0">
              <a:buNone/>
              <a:defRPr b="1">
                <a:solidFill>
                  <a:schemeClr val="tx2"/>
                </a:solidFill>
              </a:defRPr>
            </a:lvl5pPr>
            <a:lvl6pPr marL="0" indent="0">
              <a:buNone/>
              <a:defRPr b="1">
                <a:solidFill>
                  <a:schemeClr val="tx2"/>
                </a:solidFill>
              </a:defRPr>
            </a:lvl6pPr>
            <a:lvl7pPr marL="0" indent="0">
              <a:buNone/>
              <a:defRPr b="1">
                <a:solidFill>
                  <a:schemeClr val="tx2"/>
                </a:solidFill>
              </a:defRPr>
            </a:lvl7pPr>
            <a:lvl8pPr marL="0" indent="0">
              <a:buNone/>
              <a:defRPr b="1">
                <a:solidFill>
                  <a:schemeClr val="tx2"/>
                </a:solidFill>
              </a:defRPr>
            </a:lvl8pPr>
            <a:lvl9pPr marL="0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26"/>
          </p:nvPr>
        </p:nvSpPr>
        <p:spPr bwMode="gray"/>
        <p:txBody>
          <a:bodyPr/>
          <a:lstStyle/>
          <a:p>
            <a:fld id="{4BCB0CFA-6541-4C1A-AF28-2E10B008E3FC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27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 userDrawn="1">
            <p:ph type="sldNum" sz="quarter" idx="28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8218509" y="1931196"/>
            <a:ext cx="3634755" cy="3981448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96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: Title (3) &amp; Content (3)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553273" y="1931196"/>
            <a:ext cx="9299991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2554464" y="3235138"/>
            <a:ext cx="9298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553273" y="3305949"/>
            <a:ext cx="9299991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2553273" y="4680702"/>
            <a:ext cx="9299991" cy="123194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/>
          <p:nvPr userDrawn="1"/>
        </p:nvCxnSpPr>
        <p:spPr bwMode="gray">
          <a:xfrm>
            <a:off x="2554464" y="4611082"/>
            <a:ext cx="9298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5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1931196"/>
            <a:ext cx="1916766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Content Placeholder 3"/>
          <p:cNvSpPr>
            <a:spLocks noGrp="1"/>
          </p:cNvSpPr>
          <p:nvPr>
            <p:ph sz="quarter" idx="24"/>
          </p:nvPr>
        </p:nvSpPr>
        <p:spPr bwMode="gray">
          <a:xfrm>
            <a:off x="333264" y="3305949"/>
            <a:ext cx="1916766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  <a:lvl9pPr marL="0" indent="0" algn="l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333264" y="4680702"/>
            <a:ext cx="1916766" cy="1231942"/>
          </a:xfrm>
        </p:spPr>
        <p:txBody>
          <a:bodyPr lIns="0" tIns="0" rIns="0" bIns="0" anchor="ctr"/>
          <a:lstStyle>
            <a:lvl1pPr marL="0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b="1">
                <a:solidFill>
                  <a:schemeClr val="tx2"/>
                </a:solidFill>
              </a:defRPr>
            </a:lvl2pPr>
            <a:lvl3pPr marL="0" indent="0">
              <a:buNone/>
              <a:defRPr b="1">
                <a:solidFill>
                  <a:schemeClr val="tx2"/>
                </a:solidFill>
              </a:defRPr>
            </a:lvl3pPr>
            <a:lvl4pPr marL="0" indent="0">
              <a:buNone/>
              <a:defRPr b="1">
                <a:solidFill>
                  <a:schemeClr val="tx2"/>
                </a:solidFill>
              </a:defRPr>
            </a:lvl4pPr>
            <a:lvl5pPr marL="0" indent="0">
              <a:buNone/>
              <a:defRPr b="1">
                <a:solidFill>
                  <a:schemeClr val="tx2"/>
                </a:solidFill>
              </a:defRPr>
            </a:lvl5pPr>
            <a:lvl6pPr marL="0" indent="0">
              <a:buNone/>
              <a:defRPr b="1">
                <a:solidFill>
                  <a:schemeClr val="tx2"/>
                </a:solidFill>
              </a:defRPr>
            </a:lvl6pPr>
            <a:lvl7pPr marL="0" indent="0">
              <a:buNone/>
              <a:defRPr b="1">
                <a:solidFill>
                  <a:schemeClr val="tx2"/>
                </a:solidFill>
              </a:defRPr>
            </a:lvl7pPr>
            <a:lvl8pPr marL="0" indent="0">
              <a:buNone/>
              <a:defRPr b="1">
                <a:solidFill>
                  <a:schemeClr val="tx2"/>
                </a:solidFill>
              </a:defRPr>
            </a:lvl8pPr>
            <a:lvl9pPr marL="0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6"/>
          </p:nvPr>
        </p:nvSpPr>
        <p:spPr bwMode="gray"/>
        <p:txBody>
          <a:bodyPr/>
          <a:lstStyle/>
          <a:p>
            <a:fld id="{7717F15D-506D-49EF-9CE2-C0D267A1C972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8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: Title (3) &amp; Content (3) &amp; Box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553273" y="1931196"/>
            <a:ext cx="9299991" cy="101647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 bwMode="gray">
          <a:xfrm>
            <a:off x="2554464" y="3019668"/>
            <a:ext cx="9298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553273" y="3091669"/>
            <a:ext cx="9299991" cy="101647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2553273" y="4252143"/>
            <a:ext cx="9299991" cy="1016472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/>
          <p:nvPr userDrawn="1"/>
        </p:nvCxnSpPr>
        <p:spPr bwMode="gray">
          <a:xfrm>
            <a:off x="2554464" y="4180142"/>
            <a:ext cx="9298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5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1931196"/>
            <a:ext cx="1916766" cy="101647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Content Placeholder 3"/>
          <p:cNvSpPr>
            <a:spLocks noGrp="1"/>
          </p:cNvSpPr>
          <p:nvPr>
            <p:ph sz="quarter" idx="24"/>
          </p:nvPr>
        </p:nvSpPr>
        <p:spPr bwMode="gray">
          <a:xfrm>
            <a:off x="333264" y="3091669"/>
            <a:ext cx="1916766" cy="101647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  <a:lvl9pPr marL="0" indent="0" algn="l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333264" y="4252143"/>
            <a:ext cx="1916766" cy="1016472"/>
          </a:xfrm>
        </p:spPr>
        <p:txBody>
          <a:bodyPr lIns="0" tIns="0" rIns="0" bIns="0" anchor="ctr"/>
          <a:lstStyle>
            <a:lvl1pPr marL="0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b="1">
                <a:solidFill>
                  <a:schemeClr val="tx2"/>
                </a:solidFill>
              </a:defRPr>
            </a:lvl2pPr>
            <a:lvl3pPr marL="0" indent="0">
              <a:buNone/>
              <a:defRPr b="1">
                <a:solidFill>
                  <a:schemeClr val="tx2"/>
                </a:solidFill>
              </a:defRPr>
            </a:lvl3pPr>
            <a:lvl4pPr marL="0" indent="0">
              <a:buNone/>
              <a:defRPr b="1">
                <a:solidFill>
                  <a:schemeClr val="tx2"/>
                </a:solidFill>
              </a:defRPr>
            </a:lvl4pPr>
            <a:lvl5pPr marL="0" indent="0">
              <a:buNone/>
              <a:defRPr b="1">
                <a:solidFill>
                  <a:schemeClr val="tx2"/>
                </a:solidFill>
              </a:defRPr>
            </a:lvl5pPr>
            <a:lvl6pPr marL="0" indent="0">
              <a:buNone/>
              <a:defRPr b="1">
                <a:solidFill>
                  <a:schemeClr val="tx2"/>
                </a:solidFill>
              </a:defRPr>
            </a:lvl6pPr>
            <a:lvl7pPr marL="0" indent="0">
              <a:buNone/>
              <a:defRPr b="1">
                <a:solidFill>
                  <a:schemeClr val="tx2"/>
                </a:solidFill>
              </a:defRPr>
            </a:lvl7pPr>
            <a:lvl8pPr marL="0" indent="0">
              <a:buNone/>
              <a:defRPr b="1">
                <a:solidFill>
                  <a:schemeClr val="tx2"/>
                </a:solidFill>
              </a:defRPr>
            </a:lvl8pPr>
            <a:lvl9pPr marL="0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332366" y="5452639"/>
            <a:ext cx="11520898" cy="460800"/>
          </a:xfrm>
          <a:solidFill>
            <a:schemeClr val="accent3"/>
          </a:solidFill>
        </p:spPr>
        <p:txBody>
          <a:bodyPr lIns="0" tIns="0" rIns="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7"/>
          </p:nvPr>
        </p:nvSpPr>
        <p:spPr bwMode="gray"/>
        <p:txBody>
          <a:bodyPr/>
          <a:lstStyle/>
          <a:p>
            <a:fld id="{A6AEED0B-F756-4AC8-AA9D-323D354ED2D7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8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9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85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: Title (4) &amp; Content (4) &amp; Box /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818583" y="1931198"/>
            <a:ext cx="9034681" cy="726353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818583" y="2801554"/>
            <a:ext cx="9034681" cy="726353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2818583" y="3671910"/>
            <a:ext cx="9034681" cy="726353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332367" y="5452639"/>
            <a:ext cx="11520898" cy="460800"/>
          </a:xfrm>
          <a:solidFill>
            <a:schemeClr val="accent3"/>
          </a:solidFill>
        </p:spPr>
        <p:txBody>
          <a:bodyPr lIns="0" tIns="0" rIns="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332582" y="1931198"/>
            <a:ext cx="1535879" cy="726353"/>
          </a:xfrm>
        </p:spPr>
        <p:txBody>
          <a:bodyPr lIns="0" tIns="0" rIns="0" bIns="0" anchor="ctr"/>
          <a:lstStyle>
            <a:lvl1pPr marL="1588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1588" indent="0">
              <a:buNone/>
              <a:defRPr b="1">
                <a:solidFill>
                  <a:schemeClr val="tx2"/>
                </a:solidFill>
              </a:defRPr>
            </a:lvl2pPr>
            <a:lvl3pPr marL="1588" indent="0">
              <a:buNone/>
              <a:defRPr b="1">
                <a:solidFill>
                  <a:schemeClr val="tx2"/>
                </a:solidFill>
              </a:defRPr>
            </a:lvl3pPr>
            <a:lvl4pPr marL="1588" indent="0">
              <a:buNone/>
              <a:defRPr b="1">
                <a:solidFill>
                  <a:schemeClr val="tx2"/>
                </a:solidFill>
              </a:defRPr>
            </a:lvl4pPr>
            <a:lvl5pPr marL="1588" indent="0">
              <a:buNone/>
              <a:defRPr b="1">
                <a:solidFill>
                  <a:schemeClr val="tx2"/>
                </a:solidFill>
              </a:defRPr>
            </a:lvl5pPr>
            <a:lvl6pPr marL="1588" indent="0">
              <a:buNone/>
              <a:defRPr b="1">
                <a:solidFill>
                  <a:schemeClr val="tx2"/>
                </a:solidFill>
              </a:defRPr>
            </a:lvl6pPr>
            <a:lvl7pPr marL="1588" indent="0">
              <a:buNone/>
              <a:defRPr b="1">
                <a:solidFill>
                  <a:schemeClr val="tx2"/>
                </a:solidFill>
              </a:defRPr>
            </a:lvl7pPr>
            <a:lvl8pPr marL="1588" indent="0">
              <a:buNone/>
              <a:defRPr b="1">
                <a:solidFill>
                  <a:schemeClr val="tx2"/>
                </a:solidFill>
              </a:defRPr>
            </a:lvl8pPr>
            <a:lvl9pPr marL="1588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Content Placeholder 3"/>
          <p:cNvSpPr>
            <a:spLocks noGrp="1"/>
          </p:cNvSpPr>
          <p:nvPr>
            <p:ph sz="quarter" idx="28"/>
          </p:nvPr>
        </p:nvSpPr>
        <p:spPr bwMode="gray">
          <a:xfrm>
            <a:off x="332582" y="2801554"/>
            <a:ext cx="1535879" cy="726353"/>
          </a:xfrm>
        </p:spPr>
        <p:txBody>
          <a:bodyPr lIns="0" tIns="0" rIns="0" bIns="0" anchor="ctr"/>
          <a:lstStyle>
            <a:lvl1pPr marL="1588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1588" indent="0">
              <a:buNone/>
              <a:defRPr b="1">
                <a:solidFill>
                  <a:schemeClr val="tx2"/>
                </a:solidFill>
              </a:defRPr>
            </a:lvl2pPr>
            <a:lvl3pPr marL="1588" indent="0">
              <a:buNone/>
              <a:defRPr b="1">
                <a:solidFill>
                  <a:schemeClr val="tx2"/>
                </a:solidFill>
              </a:defRPr>
            </a:lvl3pPr>
            <a:lvl4pPr marL="1588" indent="0">
              <a:buNone/>
              <a:defRPr b="1">
                <a:solidFill>
                  <a:schemeClr val="tx2"/>
                </a:solidFill>
              </a:defRPr>
            </a:lvl4pPr>
            <a:lvl5pPr marL="1588" indent="0">
              <a:buNone/>
              <a:defRPr b="1">
                <a:solidFill>
                  <a:schemeClr val="tx2"/>
                </a:solidFill>
              </a:defRPr>
            </a:lvl5pPr>
            <a:lvl6pPr marL="1588" indent="0">
              <a:buNone/>
              <a:defRPr b="1">
                <a:solidFill>
                  <a:schemeClr val="tx2"/>
                </a:solidFill>
              </a:defRPr>
            </a:lvl6pPr>
            <a:lvl7pPr marL="1588" indent="0">
              <a:buNone/>
              <a:defRPr b="1">
                <a:solidFill>
                  <a:schemeClr val="tx2"/>
                </a:solidFill>
              </a:defRPr>
            </a:lvl7pPr>
            <a:lvl8pPr marL="1588" indent="0">
              <a:buNone/>
              <a:defRPr b="1">
                <a:solidFill>
                  <a:schemeClr val="tx2"/>
                </a:solidFill>
              </a:defRPr>
            </a:lvl8pPr>
            <a:lvl9pPr marL="1588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332582" y="3671910"/>
            <a:ext cx="1535879" cy="726353"/>
          </a:xfrm>
        </p:spPr>
        <p:txBody>
          <a:bodyPr lIns="0" tIns="0" rIns="0" bIns="0" anchor="ctr"/>
          <a:lstStyle>
            <a:lvl1pPr marL="1588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1588" indent="0">
              <a:buNone/>
              <a:defRPr b="1">
                <a:solidFill>
                  <a:schemeClr val="tx2"/>
                </a:solidFill>
              </a:defRPr>
            </a:lvl2pPr>
            <a:lvl3pPr marL="1588" indent="0">
              <a:buNone/>
              <a:defRPr b="1">
                <a:solidFill>
                  <a:schemeClr val="tx2"/>
                </a:solidFill>
              </a:defRPr>
            </a:lvl3pPr>
            <a:lvl4pPr marL="1588" indent="0">
              <a:buNone/>
              <a:defRPr b="1">
                <a:solidFill>
                  <a:schemeClr val="tx2"/>
                </a:solidFill>
              </a:defRPr>
            </a:lvl4pPr>
            <a:lvl5pPr marL="1588" indent="0">
              <a:buNone/>
              <a:defRPr b="1">
                <a:solidFill>
                  <a:schemeClr val="tx2"/>
                </a:solidFill>
              </a:defRPr>
            </a:lvl5pPr>
            <a:lvl6pPr marL="1588" indent="0">
              <a:buNone/>
              <a:defRPr b="1">
                <a:solidFill>
                  <a:schemeClr val="tx2"/>
                </a:solidFill>
              </a:defRPr>
            </a:lvl6pPr>
            <a:lvl7pPr marL="1588" indent="0">
              <a:buNone/>
              <a:defRPr b="1">
                <a:solidFill>
                  <a:schemeClr val="tx2"/>
                </a:solidFill>
              </a:defRPr>
            </a:lvl7pPr>
            <a:lvl8pPr marL="1588" indent="0">
              <a:buNone/>
              <a:defRPr b="1">
                <a:solidFill>
                  <a:schemeClr val="tx2"/>
                </a:solidFill>
              </a:defRPr>
            </a:lvl8pPr>
            <a:lvl9pPr marL="1588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Content Placeholder 3"/>
          <p:cNvSpPr>
            <a:spLocks noGrp="1"/>
          </p:cNvSpPr>
          <p:nvPr>
            <p:ph sz="quarter" idx="30"/>
          </p:nvPr>
        </p:nvSpPr>
        <p:spPr bwMode="gray">
          <a:xfrm>
            <a:off x="2818583" y="4542265"/>
            <a:ext cx="9034681" cy="726353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Content Placeholder 3"/>
          <p:cNvSpPr>
            <a:spLocks noGrp="1"/>
          </p:cNvSpPr>
          <p:nvPr>
            <p:ph sz="quarter" idx="31"/>
          </p:nvPr>
        </p:nvSpPr>
        <p:spPr bwMode="gray">
          <a:xfrm>
            <a:off x="332582" y="4542265"/>
            <a:ext cx="1535879" cy="726353"/>
          </a:xfrm>
        </p:spPr>
        <p:txBody>
          <a:bodyPr lIns="0" tIns="0" rIns="0" bIns="0" anchor="ctr"/>
          <a:lstStyle>
            <a:lvl1pPr marL="1588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1588" indent="0">
              <a:buNone/>
              <a:defRPr b="1">
                <a:solidFill>
                  <a:schemeClr val="tx2"/>
                </a:solidFill>
              </a:defRPr>
            </a:lvl2pPr>
            <a:lvl3pPr marL="1588" indent="0">
              <a:buNone/>
              <a:defRPr b="1">
                <a:solidFill>
                  <a:schemeClr val="tx2"/>
                </a:solidFill>
              </a:defRPr>
            </a:lvl3pPr>
            <a:lvl4pPr marL="1588" indent="0">
              <a:buNone/>
              <a:defRPr b="1">
                <a:solidFill>
                  <a:schemeClr val="tx2"/>
                </a:solidFill>
              </a:defRPr>
            </a:lvl4pPr>
            <a:lvl5pPr marL="1588" indent="0">
              <a:buNone/>
              <a:defRPr b="1">
                <a:solidFill>
                  <a:schemeClr val="tx2"/>
                </a:solidFill>
              </a:defRPr>
            </a:lvl5pPr>
            <a:lvl6pPr marL="1588" indent="0">
              <a:buNone/>
              <a:defRPr b="1">
                <a:solidFill>
                  <a:schemeClr val="tx2"/>
                </a:solidFill>
              </a:defRPr>
            </a:lvl6pPr>
            <a:lvl7pPr marL="1588" indent="0">
              <a:buNone/>
              <a:defRPr b="1">
                <a:solidFill>
                  <a:schemeClr val="tx2"/>
                </a:solidFill>
              </a:defRPr>
            </a:lvl7pPr>
            <a:lvl8pPr marL="1588" indent="0">
              <a:buNone/>
              <a:defRPr b="1">
                <a:solidFill>
                  <a:schemeClr val="tx2"/>
                </a:solidFill>
              </a:defRPr>
            </a:lvl8pPr>
            <a:lvl9pPr marL="1588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9" name="Straight Connector 13"/>
          <p:cNvCxnSpPr/>
          <p:nvPr userDrawn="1"/>
        </p:nvCxnSpPr>
        <p:spPr bwMode="gray">
          <a:xfrm>
            <a:off x="1999567" y="2800986"/>
            <a:ext cx="0" cy="72720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Straight Connector 14"/>
          <p:cNvCxnSpPr/>
          <p:nvPr userDrawn="1"/>
        </p:nvCxnSpPr>
        <p:spPr bwMode="gray">
          <a:xfrm>
            <a:off x="1779054" y="3164586"/>
            <a:ext cx="220918" cy="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Straight Connector 13"/>
          <p:cNvCxnSpPr/>
          <p:nvPr userDrawn="1"/>
        </p:nvCxnSpPr>
        <p:spPr bwMode="gray">
          <a:xfrm>
            <a:off x="1999567" y="4542262"/>
            <a:ext cx="0" cy="72720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Connector 14"/>
          <p:cNvCxnSpPr/>
          <p:nvPr userDrawn="1"/>
        </p:nvCxnSpPr>
        <p:spPr bwMode="gray">
          <a:xfrm>
            <a:off x="1778487" y="4905862"/>
            <a:ext cx="220918" cy="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13"/>
          <p:cNvCxnSpPr/>
          <p:nvPr userDrawn="1"/>
        </p:nvCxnSpPr>
        <p:spPr bwMode="gray">
          <a:xfrm>
            <a:off x="1999567" y="1930348"/>
            <a:ext cx="0" cy="72720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Connector 14"/>
          <p:cNvCxnSpPr/>
          <p:nvPr userDrawn="1"/>
        </p:nvCxnSpPr>
        <p:spPr bwMode="gray">
          <a:xfrm>
            <a:off x="1779502" y="2293948"/>
            <a:ext cx="220918" cy="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Connector 13"/>
          <p:cNvCxnSpPr/>
          <p:nvPr userDrawn="1"/>
        </p:nvCxnSpPr>
        <p:spPr bwMode="gray">
          <a:xfrm>
            <a:off x="1999568" y="3671624"/>
            <a:ext cx="0" cy="72720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Connector 14"/>
          <p:cNvCxnSpPr/>
          <p:nvPr userDrawn="1"/>
        </p:nvCxnSpPr>
        <p:spPr bwMode="gray">
          <a:xfrm>
            <a:off x="1778487" y="4035224"/>
            <a:ext cx="220918" cy="0"/>
          </a:xfrm>
          <a:prstGeom prst="lin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Connector 50"/>
          <p:cNvCxnSpPr/>
          <p:nvPr userDrawn="1"/>
        </p:nvCxnSpPr>
        <p:spPr bwMode="gray">
          <a:xfrm>
            <a:off x="2072427" y="2729549"/>
            <a:ext cx="97808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 userDrawn="1"/>
        </p:nvCxnSpPr>
        <p:spPr bwMode="gray">
          <a:xfrm>
            <a:off x="2072427" y="3599904"/>
            <a:ext cx="97808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 userDrawn="1"/>
        </p:nvCxnSpPr>
        <p:spPr bwMode="gray">
          <a:xfrm>
            <a:off x="2072427" y="4470259"/>
            <a:ext cx="97808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 userDrawn="1">
            <p:ph type="dt" sz="half" idx="32"/>
          </p:nvPr>
        </p:nvSpPr>
        <p:spPr bwMode="gray"/>
        <p:txBody>
          <a:bodyPr/>
          <a:lstStyle/>
          <a:p>
            <a:fld id="{5886327C-AA5E-4F43-AF30-97340266EED1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3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34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Subtitle 2"/>
          <p:cNvSpPr>
            <a:spLocks noGrp="1"/>
          </p:cNvSpPr>
          <p:nvPr userDrawn="1"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35" hasCustomPrompt="1"/>
          </p:nvPr>
        </p:nvSpPr>
        <p:spPr>
          <a:xfrm>
            <a:off x="2218077" y="2100061"/>
            <a:ext cx="385200" cy="38520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2000" b="1">
                <a:solidFill>
                  <a:schemeClr val="bg1"/>
                </a:solidFill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pPr lvl="0"/>
            <a:r>
              <a:rPr lang="pl-PL" dirty="0"/>
              <a:t>1</a:t>
            </a:r>
            <a:endParaRPr lang="en-GB" dirty="0"/>
          </a:p>
        </p:txBody>
      </p:sp>
      <p:sp>
        <p:nvSpPr>
          <p:cNvPr id="54" name="Content Placeholder 6"/>
          <p:cNvSpPr>
            <a:spLocks noGrp="1"/>
          </p:cNvSpPr>
          <p:nvPr>
            <p:ph sz="quarter" idx="36" hasCustomPrompt="1"/>
          </p:nvPr>
        </p:nvSpPr>
        <p:spPr>
          <a:xfrm>
            <a:off x="2218077" y="2971986"/>
            <a:ext cx="385200" cy="38520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2000" b="1">
                <a:solidFill>
                  <a:schemeClr val="bg1"/>
                </a:solidFill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pPr lvl="0"/>
            <a:r>
              <a:rPr lang="pl-PL" dirty="0"/>
              <a:t>2</a:t>
            </a:r>
            <a:endParaRPr lang="en-GB" dirty="0"/>
          </a:p>
        </p:txBody>
      </p:sp>
      <p:sp>
        <p:nvSpPr>
          <p:cNvPr id="55" name="Content Placeholder 6"/>
          <p:cNvSpPr>
            <a:spLocks noGrp="1"/>
          </p:cNvSpPr>
          <p:nvPr>
            <p:ph sz="quarter" idx="37" hasCustomPrompt="1"/>
          </p:nvPr>
        </p:nvSpPr>
        <p:spPr>
          <a:xfrm>
            <a:off x="2218077" y="3843416"/>
            <a:ext cx="385200" cy="38520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2000" b="1">
                <a:solidFill>
                  <a:schemeClr val="bg1"/>
                </a:solidFill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pPr lvl="0"/>
            <a:r>
              <a:rPr lang="pl-PL" dirty="0"/>
              <a:t>3</a:t>
            </a:r>
            <a:endParaRPr lang="en-GB" dirty="0"/>
          </a:p>
        </p:txBody>
      </p:sp>
      <p:sp>
        <p:nvSpPr>
          <p:cNvPr id="56" name="Content Placeholder 6"/>
          <p:cNvSpPr>
            <a:spLocks noGrp="1"/>
          </p:cNvSpPr>
          <p:nvPr>
            <p:ph sz="quarter" idx="38" hasCustomPrompt="1"/>
          </p:nvPr>
        </p:nvSpPr>
        <p:spPr>
          <a:xfrm>
            <a:off x="2218077" y="4708172"/>
            <a:ext cx="385200" cy="38520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2000" b="1">
                <a:solidFill>
                  <a:schemeClr val="bg1"/>
                </a:solidFill>
                <a:latin typeface="ABBvoice" panose="020D0603020503020204" pitchFamily="34" charset="0"/>
                <a:ea typeface="ABBvoice" panose="020D0603020503020204" pitchFamily="34" charset="0"/>
                <a:cs typeface="ABBvoice" panose="020D0603020503020204" pitchFamily="34" charset="0"/>
              </a:defRPr>
            </a:lvl1pPr>
          </a:lstStyle>
          <a:p>
            <a:pPr lvl="0"/>
            <a:r>
              <a:rPr lang="pl-PL" dirty="0"/>
              <a:t>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329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: 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2553272" y="1931194"/>
            <a:ext cx="2899094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/>
          </p:nvPr>
        </p:nvSpPr>
        <p:spPr bwMode="gray">
          <a:xfrm>
            <a:off x="5754947" y="1931194"/>
            <a:ext cx="28980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28"/>
          </p:nvPr>
        </p:nvSpPr>
        <p:spPr bwMode="gray">
          <a:xfrm>
            <a:off x="8955527" y="1931194"/>
            <a:ext cx="2898000" cy="252000"/>
          </a:xfrm>
        </p:spPr>
        <p:txBody>
          <a:bodyPr lIns="0" tIns="0" rIns="0" anchor="t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3pPr>
            <a:lvl4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4pPr>
            <a:lvl5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5pPr>
            <a:lvl6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6pPr>
            <a:lvl7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7pPr>
            <a:lvl8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8pPr>
            <a:lvl9pPr marL="0" indent="0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0"/>
          </p:nvPr>
        </p:nvSpPr>
        <p:spPr bwMode="gray">
          <a:xfrm>
            <a:off x="2553272" y="2317748"/>
            <a:ext cx="2903803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21"/>
          </p:nvPr>
        </p:nvSpPr>
        <p:spPr bwMode="gray">
          <a:xfrm>
            <a:off x="2553273" y="3573970"/>
            <a:ext cx="2903803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22"/>
          </p:nvPr>
        </p:nvSpPr>
        <p:spPr bwMode="gray">
          <a:xfrm>
            <a:off x="2553273" y="4830194"/>
            <a:ext cx="2903803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1931196"/>
            <a:ext cx="1916766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quarter" idx="24"/>
          </p:nvPr>
        </p:nvSpPr>
        <p:spPr bwMode="gray">
          <a:xfrm>
            <a:off x="333264" y="3305949"/>
            <a:ext cx="1916766" cy="1231942"/>
          </a:xfrm>
        </p:spPr>
        <p:txBody>
          <a:bodyPr lIns="0" tIns="0" rIns="0" bIns="0" anchor="ctr"/>
          <a:lstStyle>
            <a:lvl1pPr marL="0" indent="0" algn="l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 algn="l">
              <a:buNone/>
              <a:defRPr b="1">
                <a:solidFill>
                  <a:schemeClr val="tx2"/>
                </a:solidFill>
              </a:defRPr>
            </a:lvl2pPr>
            <a:lvl3pPr marL="0" indent="0" algn="l">
              <a:buNone/>
              <a:defRPr b="1">
                <a:solidFill>
                  <a:schemeClr val="tx2"/>
                </a:solidFill>
              </a:defRPr>
            </a:lvl3pPr>
            <a:lvl4pPr marL="0" indent="0" algn="l">
              <a:buNone/>
              <a:defRPr b="1">
                <a:solidFill>
                  <a:schemeClr val="tx2"/>
                </a:solidFill>
              </a:defRPr>
            </a:lvl4pPr>
            <a:lvl5pPr marL="0" indent="0" algn="l">
              <a:buNone/>
              <a:defRPr b="1">
                <a:solidFill>
                  <a:schemeClr val="tx2"/>
                </a:solidFill>
              </a:defRPr>
            </a:lvl5pPr>
            <a:lvl6pPr marL="0" indent="0" algn="l">
              <a:buNone/>
              <a:defRPr b="1">
                <a:solidFill>
                  <a:schemeClr val="tx2"/>
                </a:solidFill>
              </a:defRPr>
            </a:lvl6pPr>
            <a:lvl7pPr marL="0" indent="0" algn="l">
              <a:buNone/>
              <a:defRPr b="1">
                <a:solidFill>
                  <a:schemeClr val="tx2"/>
                </a:solidFill>
              </a:defRPr>
            </a:lvl7pPr>
            <a:lvl8pPr marL="0" indent="0" algn="l">
              <a:buNone/>
              <a:defRPr b="1">
                <a:solidFill>
                  <a:schemeClr val="tx2"/>
                </a:solidFill>
              </a:defRPr>
            </a:lvl8pPr>
            <a:lvl9pPr marL="0" indent="0" algn="l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333264" y="4680702"/>
            <a:ext cx="1916766" cy="1231942"/>
          </a:xfrm>
        </p:spPr>
        <p:txBody>
          <a:bodyPr lIns="0" tIns="0" rIns="0" bIns="0" anchor="ctr"/>
          <a:lstStyle>
            <a:lvl1pPr marL="0" indent="0"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b="1">
                <a:solidFill>
                  <a:schemeClr val="tx2"/>
                </a:solidFill>
              </a:defRPr>
            </a:lvl2pPr>
            <a:lvl3pPr marL="0" indent="0">
              <a:buNone/>
              <a:defRPr b="1">
                <a:solidFill>
                  <a:schemeClr val="tx2"/>
                </a:solidFill>
              </a:defRPr>
            </a:lvl3pPr>
            <a:lvl4pPr marL="0" indent="0">
              <a:buNone/>
              <a:defRPr b="1">
                <a:solidFill>
                  <a:schemeClr val="tx2"/>
                </a:solidFill>
              </a:defRPr>
            </a:lvl4pPr>
            <a:lvl5pPr marL="0" indent="0">
              <a:buNone/>
              <a:defRPr b="1">
                <a:solidFill>
                  <a:schemeClr val="tx2"/>
                </a:solidFill>
              </a:defRPr>
            </a:lvl5pPr>
            <a:lvl6pPr marL="0" indent="0">
              <a:buNone/>
              <a:defRPr b="1">
                <a:solidFill>
                  <a:schemeClr val="tx2"/>
                </a:solidFill>
              </a:defRPr>
            </a:lvl6pPr>
            <a:lvl7pPr marL="0" indent="0">
              <a:buNone/>
              <a:defRPr b="1">
                <a:solidFill>
                  <a:schemeClr val="tx2"/>
                </a:solidFill>
              </a:defRPr>
            </a:lvl7pPr>
            <a:lvl8pPr marL="0" indent="0">
              <a:buNone/>
              <a:defRPr b="1">
                <a:solidFill>
                  <a:schemeClr val="tx2"/>
                </a:solidFill>
              </a:defRPr>
            </a:lvl8pPr>
            <a:lvl9pPr marL="0" indent="0">
              <a:buNone/>
              <a:defRPr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8" name="Straight Connector 27"/>
          <p:cNvCxnSpPr/>
          <p:nvPr userDrawn="1"/>
        </p:nvCxnSpPr>
        <p:spPr bwMode="gray">
          <a:xfrm>
            <a:off x="2553272" y="2238607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 bwMode="gray">
          <a:xfrm>
            <a:off x="2550359" y="3487659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 userDrawn="1"/>
        </p:nvCxnSpPr>
        <p:spPr bwMode="gray">
          <a:xfrm>
            <a:off x="2550359" y="4743881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 userDrawn="1"/>
        </p:nvCxnSpPr>
        <p:spPr bwMode="gray">
          <a:xfrm>
            <a:off x="5754400" y="2238607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 userDrawn="1"/>
        </p:nvCxnSpPr>
        <p:spPr bwMode="gray">
          <a:xfrm>
            <a:off x="5752943" y="3487659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 userDrawn="1"/>
        </p:nvCxnSpPr>
        <p:spPr bwMode="gray">
          <a:xfrm>
            <a:off x="5752943" y="4743881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 userDrawn="1"/>
        </p:nvCxnSpPr>
        <p:spPr bwMode="gray">
          <a:xfrm>
            <a:off x="8955527" y="2238607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 userDrawn="1"/>
        </p:nvCxnSpPr>
        <p:spPr bwMode="gray">
          <a:xfrm>
            <a:off x="8955527" y="3487659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 bwMode="gray">
          <a:xfrm>
            <a:off x="8955527" y="4743881"/>
            <a:ext cx="2898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Content Placeholder 3"/>
          <p:cNvSpPr>
            <a:spLocks noGrp="1"/>
          </p:cNvSpPr>
          <p:nvPr>
            <p:ph sz="quarter" idx="29"/>
          </p:nvPr>
        </p:nvSpPr>
        <p:spPr bwMode="gray">
          <a:xfrm>
            <a:off x="5757301" y="2317748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4" name="Content Placeholder 3"/>
          <p:cNvSpPr>
            <a:spLocks noGrp="1"/>
          </p:cNvSpPr>
          <p:nvPr>
            <p:ph sz="quarter" idx="30"/>
          </p:nvPr>
        </p:nvSpPr>
        <p:spPr bwMode="gray">
          <a:xfrm>
            <a:off x="5757302" y="3573970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Content Placeholder 3"/>
          <p:cNvSpPr>
            <a:spLocks noGrp="1"/>
          </p:cNvSpPr>
          <p:nvPr>
            <p:ph sz="quarter" idx="31"/>
          </p:nvPr>
        </p:nvSpPr>
        <p:spPr bwMode="gray">
          <a:xfrm>
            <a:off x="5757302" y="4830194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6" name="Content Placeholder 3"/>
          <p:cNvSpPr>
            <a:spLocks noGrp="1"/>
          </p:cNvSpPr>
          <p:nvPr>
            <p:ph sz="quarter" idx="32"/>
          </p:nvPr>
        </p:nvSpPr>
        <p:spPr bwMode="gray">
          <a:xfrm>
            <a:off x="8955527" y="2317748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7" name="Content Placeholder 3"/>
          <p:cNvSpPr>
            <a:spLocks noGrp="1"/>
          </p:cNvSpPr>
          <p:nvPr>
            <p:ph sz="quarter" idx="33"/>
          </p:nvPr>
        </p:nvSpPr>
        <p:spPr bwMode="gray">
          <a:xfrm>
            <a:off x="8955527" y="3573970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8" name="Content Placeholder 3"/>
          <p:cNvSpPr>
            <a:spLocks noGrp="1"/>
          </p:cNvSpPr>
          <p:nvPr>
            <p:ph sz="quarter" idx="34"/>
          </p:nvPr>
        </p:nvSpPr>
        <p:spPr bwMode="gray">
          <a:xfrm>
            <a:off x="8955527" y="4830194"/>
            <a:ext cx="2898000" cy="1083600"/>
          </a:xfrm>
        </p:spPr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35"/>
          </p:nvPr>
        </p:nvSpPr>
        <p:spPr bwMode="gray"/>
        <p:txBody>
          <a:bodyPr/>
          <a:lstStyle/>
          <a:p>
            <a:fld id="{9C2F4835-9B96-4DF5-AAA6-ECF7FA6AC084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6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7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8" y="1085213"/>
            <a:ext cx="11520896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4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: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gray">
          <a:xfrm>
            <a:off x="2" y="0"/>
            <a:ext cx="12192000" cy="6858000"/>
          </a:xfrm>
          <a:prstGeom prst="rect">
            <a:avLst/>
          </a:prstGeom>
          <a:solidFill>
            <a:srgbClr val="FF000F"/>
          </a:solidFill>
          <a:ln w="25400" cap="flat" cmpd="sng" algn="ctr">
            <a:noFill/>
            <a:prstDash val="solid"/>
          </a:ln>
          <a:effectLst/>
        </p:spPr>
        <p:txBody>
          <a:bodyPr lIns="72009" tIns="72009" rIns="72009" bIns="72009" rtlCol="0" anchor="ctr"/>
          <a:lstStyle/>
          <a:p>
            <a:pPr marL="0" marR="0" lvl="0" indent="0" algn="ctr" defTabSz="91449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Bvoice" panose="020D0603020503020204" pitchFamily="34" charset="0"/>
              <a:ea typeface="ABBvoice" panose="020D0603020503020204" pitchFamily="34" charset="0"/>
              <a:cs typeface="ABBvoice" panose="020D06030205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A90620-6E53-42BB-807B-70CAD0710CDD}"/>
              </a:ext>
            </a:extLst>
          </p:cNvPr>
          <p:cNvSpPr/>
          <p:nvPr userDrawn="1"/>
        </p:nvSpPr>
        <p:spPr bwMode="gray">
          <a:xfrm>
            <a:off x="244800" y="414450"/>
            <a:ext cx="413300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1"/>
                </a:solidFill>
              </a:rPr>
              <a:t>—</a:t>
            </a:r>
            <a:endParaRPr lang="en-US" sz="3200" b="1" dirty="0" err="1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34BC21-AFED-46B1-8268-92A7B5BBDEE1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35756" y="718060"/>
            <a:ext cx="11521282" cy="504000"/>
          </a:xfrm>
        </p:spPr>
        <p:txBody>
          <a:bodyPr lIns="0" tIns="0" rIns="0" bIns="0"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C1FE702-2A26-4886-8C77-E6510DB1849C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335757" y="1264007"/>
            <a:ext cx="11521281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9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: 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333264" y="1931945"/>
            <a:ext cx="3643200" cy="360000"/>
          </a:xfrm>
          <a:prstGeom prst="homePlate">
            <a:avLst/>
          </a:prstGeom>
          <a:solidFill>
            <a:schemeClr val="accent4"/>
          </a:solidFill>
        </p:spPr>
        <p:txBody>
          <a:bodyPr lIns="28800" tIns="0" rIns="288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4"/>
          </p:nvPr>
        </p:nvSpPr>
        <p:spPr bwMode="gray">
          <a:xfrm>
            <a:off x="4271796" y="1931945"/>
            <a:ext cx="3643200" cy="360000"/>
          </a:xfrm>
          <a:prstGeom prst="chevron">
            <a:avLst/>
          </a:prstGeom>
          <a:solidFill>
            <a:schemeClr val="accent4"/>
          </a:solidFill>
        </p:spPr>
        <p:txBody>
          <a:bodyPr lIns="28800" tIns="0" rIns="288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6"/>
          </p:nvPr>
        </p:nvSpPr>
        <p:spPr bwMode="gray">
          <a:xfrm>
            <a:off x="8210327" y="1931945"/>
            <a:ext cx="3643200" cy="360000"/>
          </a:xfrm>
          <a:prstGeom prst="chevron">
            <a:avLst/>
          </a:prstGeom>
          <a:solidFill>
            <a:schemeClr val="accent4"/>
          </a:solidFill>
        </p:spPr>
        <p:txBody>
          <a:bodyPr lIns="28800" tIns="0" rIns="28800"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tx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33264" y="682313"/>
            <a:ext cx="11520000" cy="39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fld id="{A38A18E7-9BD9-4C21-A92A-0000075C47BF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23"/>
          </p:nvPr>
        </p:nvSpPr>
        <p:spPr bwMode="gray">
          <a:xfrm>
            <a:off x="333264" y="2402146"/>
            <a:ext cx="3643200" cy="35112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25"/>
          </p:nvPr>
        </p:nvSpPr>
        <p:spPr bwMode="gray">
          <a:xfrm>
            <a:off x="4271796" y="2402146"/>
            <a:ext cx="3643200" cy="35112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quarter" idx="27"/>
          </p:nvPr>
        </p:nvSpPr>
        <p:spPr bwMode="gray">
          <a:xfrm>
            <a:off x="8210327" y="2402146"/>
            <a:ext cx="3643200" cy="351129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7" name="Straight Connector 26"/>
          <p:cNvCxnSpPr/>
          <p:nvPr userDrawn="1"/>
        </p:nvCxnSpPr>
        <p:spPr bwMode="gray">
          <a:xfrm>
            <a:off x="4124130" y="2473348"/>
            <a:ext cx="0" cy="34400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 bwMode="gray">
          <a:xfrm>
            <a:off x="8062662" y="2473348"/>
            <a:ext cx="0" cy="34400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7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7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: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 bwMode="gray">
          <a:xfrm>
            <a:off x="2" y="0"/>
            <a:ext cx="12192000" cy="6858000"/>
          </a:xfrm>
          <a:custGeom>
            <a:avLst/>
            <a:gdLst>
              <a:gd name="connsiteX0" fmla="*/ 334746 w 12192000"/>
              <a:gd name="connsiteY0" fmla="*/ 530044 h 6858000"/>
              <a:gd name="connsiteX1" fmla="*/ 334746 w 12192000"/>
              <a:gd name="connsiteY1" fmla="*/ 558844 h 6858000"/>
              <a:gd name="connsiteX2" fmla="*/ 561546 w 12192000"/>
              <a:gd name="connsiteY2" fmla="*/ 558844 h 6858000"/>
              <a:gd name="connsiteX3" fmla="*/ 561546 w 12192000"/>
              <a:gd name="connsiteY3" fmla="*/ 530044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34746" y="530044"/>
                </a:moveTo>
                <a:lnTo>
                  <a:pt x="334746" y="558844"/>
                </a:lnTo>
                <a:lnTo>
                  <a:pt x="561546" y="558844"/>
                </a:lnTo>
                <a:lnTo>
                  <a:pt x="561546" y="530044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332366" y="622788"/>
            <a:ext cx="11520898" cy="396000"/>
          </a:xfrm>
        </p:spPr>
        <p:txBody>
          <a:bodyPr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5F354CEB-C103-4DD3-8EFF-E66E8B8645B8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 bwMode="gray">
          <a:xfrm>
            <a:off x="242214" y="447781"/>
            <a:ext cx="550971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1800" b="1" dirty="0">
                <a:solidFill>
                  <a:srgbClr val="FF0000"/>
                </a:solidFill>
              </a:rPr>
              <a:t>—</a:t>
            </a:r>
            <a:endParaRPr lang="en-US" sz="1800" b="1" dirty="0" err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37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: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fld id="{88CF2583-54A7-46B8-A74C-6028C6CABEF8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7" y="1085213"/>
            <a:ext cx="11520898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46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: 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2811EE99-D791-4D9A-8276-2A7146444179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19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616" y="2793573"/>
            <a:ext cx="3296776" cy="126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479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: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884551-BCA1-4427-92BF-DB5CAA0DDF08}"/>
              </a:ext>
            </a:extLst>
          </p:cNvPr>
          <p:cNvSpPr/>
          <p:nvPr userDrawn="1"/>
        </p:nvSpPr>
        <p:spPr bwMode="gray">
          <a:xfrm>
            <a:off x="244800" y="414450"/>
            <a:ext cx="413300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3200" b="1" dirty="0">
                <a:solidFill>
                  <a:schemeClr val="bg2"/>
                </a:solidFill>
              </a:rPr>
              <a:t>—</a:t>
            </a:r>
            <a:endParaRPr lang="en-US" sz="3200" b="1" dirty="0" err="1">
              <a:solidFill>
                <a:schemeClr val="bg2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AC380CA-95DB-45F2-99D5-3A1E2DF54CD3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35756" y="718060"/>
            <a:ext cx="11521282" cy="504000"/>
          </a:xfrm>
        </p:spPr>
        <p:txBody>
          <a:bodyPr lIns="0" tIns="0" rIns="0" bIns="0"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E182003-2699-4135-A685-461A4D33947D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335757" y="1264007"/>
            <a:ext cx="11521281" cy="360865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46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: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7"/>
          </p:nvPr>
        </p:nvSpPr>
        <p:spPr bwMode="gray">
          <a:xfrm>
            <a:off x="332367" y="1931197"/>
            <a:ext cx="11520897" cy="3980439"/>
          </a:xfrm>
        </p:spPr>
        <p:txBody>
          <a:bodyPr/>
          <a:lstStyle>
            <a:lvl1pPr>
              <a:spcBef>
                <a:spcPts val="900"/>
              </a:spcBef>
              <a:defRPr sz="2000"/>
            </a:lvl1pPr>
            <a:lvl2pPr marL="0" indent="0">
              <a:spcBef>
                <a:spcPts val="90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3pPr>
            <a:lvl4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4pPr>
            <a:lvl5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5pPr>
            <a:lvl6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6pPr>
            <a:lvl7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7pPr>
            <a:lvl8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8pPr>
            <a:lvl9pPr marL="252025" indent="-252025">
              <a:spcBef>
                <a:spcPts val="900"/>
              </a:spcBef>
              <a:buClr>
                <a:schemeClr val="accent4"/>
              </a:buClr>
              <a:buFont typeface="Symbol" panose="05050102010706020507" pitchFamily="18" charset="2"/>
              <a:buChar char=""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802F1124-33BD-4EBB-98B3-2BE08BF7D732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7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: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 bwMode="gray">
          <a:xfrm>
            <a:off x="332367" y="1931197"/>
            <a:ext cx="11520000" cy="39822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gray">
          <a:xfrm>
            <a:off x="333264" y="682313"/>
            <a:ext cx="11520000" cy="39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DED11F41-F59E-4148-82B4-D5604C9DFCBD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3264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42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: Content &amp;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 bwMode="gray">
          <a:xfrm>
            <a:off x="332367" y="1931195"/>
            <a:ext cx="11520000" cy="3430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gray">
          <a:xfrm>
            <a:off x="333264" y="682313"/>
            <a:ext cx="11520000" cy="39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BCB2B921-614D-48F2-9546-B278025F17EE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pPr lvl="8"/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332362" y="1085213"/>
            <a:ext cx="11520000" cy="504000"/>
          </a:xfr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buNone/>
              <a:defRPr sz="2000">
                <a:solidFill>
                  <a:schemeClr val="tx1"/>
                </a:solidFill>
              </a:defRPr>
            </a:lvl2pPr>
            <a:lvl3pPr marL="0" indent="0" algn="l">
              <a:buNone/>
              <a:defRPr sz="2000">
                <a:solidFill>
                  <a:schemeClr val="tx1"/>
                </a:solidFill>
              </a:defRPr>
            </a:lvl3pPr>
            <a:lvl4pPr marL="0" indent="0" algn="l">
              <a:buNone/>
              <a:defRPr sz="2000">
                <a:solidFill>
                  <a:schemeClr val="tx1"/>
                </a:solidFill>
              </a:defRPr>
            </a:lvl4pPr>
            <a:lvl5pPr marL="0" indent="0" algn="l">
              <a:buNone/>
              <a:defRPr sz="2000">
                <a:solidFill>
                  <a:schemeClr val="tx1"/>
                </a:solidFill>
              </a:defRPr>
            </a:lvl5pPr>
            <a:lvl6pPr marL="0" indent="0" algn="l">
              <a:buNone/>
              <a:defRPr sz="2000">
                <a:solidFill>
                  <a:schemeClr val="tx1"/>
                </a:solidFill>
              </a:defRPr>
            </a:lvl6pPr>
            <a:lvl7pPr marL="0" indent="0" algn="l">
              <a:buNone/>
              <a:defRPr sz="2000">
                <a:solidFill>
                  <a:schemeClr val="tx1"/>
                </a:solidFill>
              </a:defRPr>
            </a:lvl7pPr>
            <a:lvl8pPr marL="0" indent="0" algn="l">
              <a:buNone/>
              <a:defRPr sz="2000">
                <a:solidFill>
                  <a:schemeClr val="tx1"/>
                </a:solidFill>
              </a:defRPr>
            </a:lvl8pPr>
            <a:lvl9pPr marL="0" indent="0" algn="l"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9"/>
          </p:nvPr>
        </p:nvSpPr>
        <p:spPr bwMode="gray">
          <a:xfrm>
            <a:off x="332362" y="5453066"/>
            <a:ext cx="11520000" cy="460375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06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333264" y="682313"/>
            <a:ext cx="11520000" cy="396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2499782" y="6298397"/>
            <a:ext cx="8490250" cy="500072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rtl="0">
              <a:defRPr sz="1000">
                <a:solidFill>
                  <a:schemeClr val="accent3"/>
                </a:solidFill>
              </a:defRPr>
            </a:lvl1pPr>
            <a:lvl2pPr marL="0" indent="0">
              <a:defRPr sz="1000">
                <a:solidFill>
                  <a:schemeClr val="accent3"/>
                </a:solidFill>
              </a:defRPr>
            </a:lvl2pPr>
            <a:lvl3pPr marL="0" indent="0">
              <a:defRPr sz="1000">
                <a:solidFill>
                  <a:schemeClr val="accent3"/>
                </a:solidFill>
              </a:defRPr>
            </a:lvl3pPr>
            <a:lvl4pPr marL="0" indent="0">
              <a:defRPr sz="1000">
                <a:solidFill>
                  <a:schemeClr val="accent3"/>
                </a:solidFill>
              </a:defRPr>
            </a:lvl4pPr>
            <a:lvl5pPr marL="0" indent="0">
              <a:defRPr sz="1000">
                <a:solidFill>
                  <a:schemeClr val="accent3"/>
                </a:solidFill>
              </a:defRPr>
            </a:lvl5pPr>
            <a:lvl6pPr marL="0" indent="0">
              <a:defRPr sz="1000">
                <a:solidFill>
                  <a:schemeClr val="accent3"/>
                </a:solidFill>
              </a:defRPr>
            </a:lvl6pPr>
            <a:lvl7pPr marL="0" indent="0">
              <a:defRPr sz="1000">
                <a:solidFill>
                  <a:schemeClr val="accent3"/>
                </a:solidFill>
              </a:defRPr>
            </a:lvl7pPr>
            <a:lvl8pPr marL="0" indent="0">
              <a:defRPr sz="1000">
                <a:solidFill>
                  <a:schemeClr val="accent3"/>
                </a:solidFill>
              </a:defRPr>
            </a:lvl8pPr>
            <a:lvl9pPr marL="0" indent="0">
              <a:defRPr sz="1000">
                <a:solidFill>
                  <a:schemeClr val="accent3"/>
                </a:solidFill>
              </a:defRPr>
            </a:lvl9pPr>
          </a:lstStyle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332367" y="6489341"/>
            <a:ext cx="1162951" cy="11819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  <a:lvl2pPr marL="0" indent="0">
              <a:defRPr sz="1000">
                <a:solidFill>
                  <a:schemeClr val="accent3"/>
                </a:solidFill>
              </a:defRPr>
            </a:lvl2pPr>
            <a:lvl3pPr marL="0" indent="0">
              <a:defRPr sz="1000">
                <a:solidFill>
                  <a:schemeClr val="accent3"/>
                </a:solidFill>
              </a:defRPr>
            </a:lvl3pPr>
            <a:lvl4pPr marL="0" indent="0">
              <a:defRPr sz="1000">
                <a:solidFill>
                  <a:schemeClr val="accent3"/>
                </a:solidFill>
              </a:defRPr>
            </a:lvl4pPr>
            <a:lvl5pPr marL="0" indent="0">
              <a:defRPr sz="1000">
                <a:solidFill>
                  <a:schemeClr val="accent3"/>
                </a:solidFill>
              </a:defRPr>
            </a:lvl5pPr>
            <a:lvl6pPr marL="0" indent="0">
              <a:defRPr sz="1000">
                <a:solidFill>
                  <a:schemeClr val="accent3"/>
                </a:solidFill>
              </a:defRPr>
            </a:lvl6pPr>
            <a:lvl7pPr marL="0" indent="0">
              <a:defRPr sz="1000">
                <a:solidFill>
                  <a:schemeClr val="accent3"/>
                </a:solidFill>
              </a:defRPr>
            </a:lvl7pPr>
            <a:lvl8pPr marL="0" indent="0">
              <a:defRPr sz="1000">
                <a:solidFill>
                  <a:schemeClr val="accent3"/>
                </a:solidFill>
              </a:defRPr>
            </a:lvl8pPr>
            <a:lvl9pPr marL="0" indent="0">
              <a:defRPr sz="1000">
                <a:solidFill>
                  <a:schemeClr val="accent3"/>
                </a:solidFill>
              </a:defRPr>
            </a:lvl9pPr>
          </a:lstStyle>
          <a:p>
            <a:fld id="{DAA42BF1-81AB-4815-B6E4-77563C3F2273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33264" y="1931194"/>
            <a:ext cx="11520000" cy="3982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798114" y="6488733"/>
            <a:ext cx="676888" cy="118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000">
                <a:solidFill>
                  <a:schemeClr val="accent3"/>
                </a:solidFill>
              </a:defRPr>
            </a:lvl1pPr>
            <a:lvl2pPr marL="0" indent="0">
              <a:defRPr sz="1000">
                <a:solidFill>
                  <a:schemeClr val="accent3"/>
                </a:solidFill>
              </a:defRPr>
            </a:lvl2pPr>
            <a:lvl3pPr marL="0" indent="0">
              <a:defRPr sz="1000">
                <a:solidFill>
                  <a:schemeClr val="accent3"/>
                </a:solidFill>
              </a:defRPr>
            </a:lvl3pPr>
            <a:lvl4pPr marL="0" indent="0">
              <a:defRPr sz="1000">
                <a:solidFill>
                  <a:schemeClr val="accent3"/>
                </a:solidFill>
              </a:defRPr>
            </a:lvl4pPr>
            <a:lvl5pPr marL="0" indent="0">
              <a:defRPr sz="1000">
                <a:solidFill>
                  <a:schemeClr val="accent3"/>
                </a:solidFill>
              </a:defRPr>
            </a:lvl5pPr>
            <a:lvl6pPr marL="0" indent="0">
              <a:defRPr sz="1000">
                <a:solidFill>
                  <a:schemeClr val="accent3"/>
                </a:solidFill>
              </a:defRPr>
            </a:lvl6pPr>
            <a:lvl7pPr marL="0" indent="0">
              <a:defRPr sz="1000">
                <a:solidFill>
                  <a:schemeClr val="accent3"/>
                </a:solidFill>
              </a:defRPr>
            </a:lvl7pPr>
            <a:lvl8pPr marL="0" indent="0">
              <a:defRPr sz="1000">
                <a:solidFill>
                  <a:schemeClr val="accent3"/>
                </a:solidFill>
              </a:defRPr>
            </a:lvl8pPr>
            <a:lvl9pPr marL="0" indent="0">
              <a:defRPr sz="1000">
                <a:solidFill>
                  <a:schemeClr val="accent3"/>
                </a:solidFill>
              </a:defRPr>
            </a:lvl9pPr>
          </a:lstStyle>
          <a:p>
            <a:r>
              <a:rPr lang="en-US" dirty="0"/>
              <a:t>Slide </a:t>
            </a:r>
            <a:fld id="{619F89D8-7AE3-494A-97F3-03D68086963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 bwMode="gray">
          <a:xfrm>
            <a:off x="335577" y="6094413"/>
            <a:ext cx="1152000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68" name="Group 67"/>
          <p:cNvGrpSpPr/>
          <p:nvPr/>
        </p:nvGrpSpPr>
        <p:grpSpPr bwMode="gray">
          <a:xfrm>
            <a:off x="334271" y="6327549"/>
            <a:ext cx="337946" cy="88364"/>
            <a:chOff x="61913" y="5218113"/>
            <a:chExt cx="3138487" cy="820737"/>
          </a:xfrm>
          <a:solidFill>
            <a:schemeClr val="accent3"/>
          </a:solidFill>
        </p:grpSpPr>
        <p:sp>
          <p:nvSpPr>
            <p:cNvPr id="69" name="Freeform 16"/>
            <p:cNvSpPr>
              <a:spLocks noEditPoints="1"/>
            </p:cNvSpPr>
            <p:nvPr userDrawn="1"/>
          </p:nvSpPr>
          <p:spPr bwMode="gray">
            <a:xfrm>
              <a:off x="61913" y="5218113"/>
              <a:ext cx="828675" cy="820737"/>
            </a:xfrm>
            <a:custGeom>
              <a:avLst/>
              <a:gdLst>
                <a:gd name="T0" fmla="*/ 111 w 221"/>
                <a:gd name="T1" fmla="*/ 219 h 219"/>
                <a:gd name="T2" fmla="*/ 53 w 221"/>
                <a:gd name="T3" fmla="*/ 203 h 219"/>
                <a:gd name="T4" fmla="*/ 14 w 221"/>
                <a:gd name="T5" fmla="*/ 163 h 219"/>
                <a:gd name="T6" fmla="*/ 0 w 221"/>
                <a:gd name="T7" fmla="*/ 109 h 219"/>
                <a:gd name="T8" fmla="*/ 15 w 221"/>
                <a:gd name="T9" fmla="*/ 53 h 219"/>
                <a:gd name="T10" fmla="*/ 56 w 221"/>
                <a:gd name="T11" fmla="*/ 14 h 219"/>
                <a:gd name="T12" fmla="*/ 111 w 221"/>
                <a:gd name="T13" fmla="*/ 0 h 219"/>
                <a:gd name="T14" fmla="*/ 168 w 221"/>
                <a:gd name="T15" fmla="*/ 15 h 219"/>
                <a:gd name="T16" fmla="*/ 207 w 221"/>
                <a:gd name="T17" fmla="*/ 55 h 219"/>
                <a:gd name="T18" fmla="*/ 221 w 221"/>
                <a:gd name="T19" fmla="*/ 109 h 219"/>
                <a:gd name="T20" fmla="*/ 206 w 221"/>
                <a:gd name="T21" fmla="*/ 166 h 219"/>
                <a:gd name="T22" fmla="*/ 165 w 221"/>
                <a:gd name="T23" fmla="*/ 205 h 219"/>
                <a:gd name="T24" fmla="*/ 111 w 221"/>
                <a:gd name="T25" fmla="*/ 219 h 219"/>
                <a:gd name="T26" fmla="*/ 111 w 221"/>
                <a:gd name="T27" fmla="*/ 190 h 219"/>
                <a:gd name="T28" fmla="*/ 153 w 221"/>
                <a:gd name="T29" fmla="*/ 180 h 219"/>
                <a:gd name="T30" fmla="*/ 181 w 221"/>
                <a:gd name="T31" fmla="*/ 151 h 219"/>
                <a:gd name="T32" fmla="*/ 191 w 221"/>
                <a:gd name="T33" fmla="*/ 109 h 219"/>
                <a:gd name="T34" fmla="*/ 180 w 221"/>
                <a:gd name="T35" fmla="*/ 67 h 219"/>
                <a:gd name="T36" fmla="*/ 151 w 221"/>
                <a:gd name="T37" fmla="*/ 38 h 219"/>
                <a:gd name="T38" fmla="*/ 111 w 221"/>
                <a:gd name="T39" fmla="*/ 28 h 219"/>
                <a:gd name="T40" fmla="*/ 68 w 221"/>
                <a:gd name="T41" fmla="*/ 39 h 219"/>
                <a:gd name="T42" fmla="*/ 40 w 221"/>
                <a:gd name="T43" fmla="*/ 68 h 219"/>
                <a:gd name="T44" fmla="*/ 31 w 221"/>
                <a:gd name="T45" fmla="*/ 109 h 219"/>
                <a:gd name="T46" fmla="*/ 41 w 221"/>
                <a:gd name="T47" fmla="*/ 152 h 219"/>
                <a:gd name="T48" fmla="*/ 70 w 221"/>
                <a:gd name="T49" fmla="*/ 180 h 219"/>
                <a:gd name="T50" fmla="*/ 111 w 221"/>
                <a:gd name="T51" fmla="*/ 190 h 219"/>
                <a:gd name="T52" fmla="*/ 115 w 221"/>
                <a:gd name="T53" fmla="*/ 50 h 219"/>
                <a:gd name="T54" fmla="*/ 139 w 221"/>
                <a:gd name="T55" fmla="*/ 54 h 219"/>
                <a:gd name="T56" fmla="*/ 156 w 221"/>
                <a:gd name="T57" fmla="*/ 63 h 219"/>
                <a:gd name="T58" fmla="*/ 145 w 221"/>
                <a:gd name="T59" fmla="*/ 85 h 219"/>
                <a:gd name="T60" fmla="*/ 117 w 221"/>
                <a:gd name="T61" fmla="*/ 76 h 219"/>
                <a:gd name="T62" fmla="*/ 93 w 221"/>
                <a:gd name="T63" fmla="*/ 85 h 219"/>
                <a:gd name="T64" fmla="*/ 84 w 221"/>
                <a:gd name="T65" fmla="*/ 110 h 219"/>
                <a:gd name="T66" fmla="*/ 93 w 221"/>
                <a:gd name="T67" fmla="*/ 134 h 219"/>
                <a:gd name="T68" fmla="*/ 117 w 221"/>
                <a:gd name="T69" fmla="*/ 143 h 219"/>
                <a:gd name="T70" fmla="*/ 146 w 221"/>
                <a:gd name="T71" fmla="*/ 132 h 219"/>
                <a:gd name="T72" fmla="*/ 158 w 221"/>
                <a:gd name="T73" fmla="*/ 153 h 219"/>
                <a:gd name="T74" fmla="*/ 140 w 221"/>
                <a:gd name="T75" fmla="*/ 165 h 219"/>
                <a:gd name="T76" fmla="*/ 115 w 221"/>
                <a:gd name="T77" fmla="*/ 169 h 219"/>
                <a:gd name="T78" fmla="*/ 71 w 221"/>
                <a:gd name="T79" fmla="*/ 153 h 219"/>
                <a:gd name="T80" fmla="*/ 54 w 221"/>
                <a:gd name="T81" fmla="*/ 111 h 219"/>
                <a:gd name="T82" fmla="*/ 71 w 221"/>
                <a:gd name="T83" fmla="*/ 67 h 219"/>
                <a:gd name="T84" fmla="*/ 115 w 221"/>
                <a:gd name="T85" fmla="*/ 5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1" h="219">
                  <a:moveTo>
                    <a:pt x="111" y="219"/>
                  </a:moveTo>
                  <a:cubicBezTo>
                    <a:pt x="89" y="219"/>
                    <a:pt x="70" y="214"/>
                    <a:pt x="53" y="203"/>
                  </a:cubicBezTo>
                  <a:cubicBezTo>
                    <a:pt x="36" y="193"/>
                    <a:pt x="23" y="180"/>
                    <a:pt x="14" y="163"/>
                  </a:cubicBezTo>
                  <a:cubicBezTo>
                    <a:pt x="4" y="147"/>
                    <a:pt x="0" y="129"/>
                    <a:pt x="0" y="109"/>
                  </a:cubicBezTo>
                  <a:cubicBezTo>
                    <a:pt x="0" y="88"/>
                    <a:pt x="5" y="70"/>
                    <a:pt x="15" y="53"/>
                  </a:cubicBezTo>
                  <a:cubicBezTo>
                    <a:pt x="25" y="36"/>
                    <a:pt x="39" y="23"/>
                    <a:pt x="56" y="14"/>
                  </a:cubicBezTo>
                  <a:cubicBezTo>
                    <a:pt x="73" y="5"/>
                    <a:pt x="91" y="0"/>
                    <a:pt x="111" y="0"/>
                  </a:cubicBezTo>
                  <a:cubicBezTo>
                    <a:pt x="132" y="0"/>
                    <a:pt x="151" y="5"/>
                    <a:pt x="168" y="15"/>
                  </a:cubicBezTo>
                  <a:cubicBezTo>
                    <a:pt x="185" y="26"/>
                    <a:pt x="198" y="39"/>
                    <a:pt x="207" y="55"/>
                  </a:cubicBezTo>
                  <a:cubicBezTo>
                    <a:pt x="217" y="72"/>
                    <a:pt x="221" y="90"/>
                    <a:pt x="221" y="109"/>
                  </a:cubicBezTo>
                  <a:cubicBezTo>
                    <a:pt x="221" y="130"/>
                    <a:pt x="216" y="149"/>
                    <a:pt x="206" y="166"/>
                  </a:cubicBezTo>
                  <a:cubicBezTo>
                    <a:pt x="196" y="183"/>
                    <a:pt x="182" y="196"/>
                    <a:pt x="165" y="205"/>
                  </a:cubicBezTo>
                  <a:cubicBezTo>
                    <a:pt x="149" y="214"/>
                    <a:pt x="130" y="219"/>
                    <a:pt x="111" y="219"/>
                  </a:cubicBezTo>
                  <a:close/>
                  <a:moveTo>
                    <a:pt x="111" y="190"/>
                  </a:moveTo>
                  <a:cubicBezTo>
                    <a:pt x="127" y="190"/>
                    <a:pt x="141" y="187"/>
                    <a:pt x="153" y="180"/>
                  </a:cubicBezTo>
                  <a:cubicBezTo>
                    <a:pt x="165" y="173"/>
                    <a:pt x="174" y="163"/>
                    <a:pt x="181" y="151"/>
                  </a:cubicBezTo>
                  <a:cubicBezTo>
                    <a:pt x="187" y="139"/>
                    <a:pt x="191" y="125"/>
                    <a:pt x="191" y="109"/>
                  </a:cubicBezTo>
                  <a:cubicBezTo>
                    <a:pt x="191" y="93"/>
                    <a:pt x="187" y="79"/>
                    <a:pt x="180" y="67"/>
                  </a:cubicBezTo>
                  <a:cubicBezTo>
                    <a:pt x="173" y="55"/>
                    <a:pt x="163" y="45"/>
                    <a:pt x="151" y="38"/>
                  </a:cubicBezTo>
                  <a:cubicBezTo>
                    <a:pt x="139" y="32"/>
                    <a:pt x="126" y="28"/>
                    <a:pt x="111" y="28"/>
                  </a:cubicBezTo>
                  <a:cubicBezTo>
                    <a:pt x="95" y="28"/>
                    <a:pt x="81" y="32"/>
                    <a:pt x="68" y="39"/>
                  </a:cubicBezTo>
                  <a:cubicBezTo>
                    <a:pt x="56" y="46"/>
                    <a:pt x="47" y="56"/>
                    <a:pt x="40" y="68"/>
                  </a:cubicBezTo>
                  <a:cubicBezTo>
                    <a:pt x="34" y="80"/>
                    <a:pt x="31" y="94"/>
                    <a:pt x="31" y="109"/>
                  </a:cubicBezTo>
                  <a:cubicBezTo>
                    <a:pt x="31" y="126"/>
                    <a:pt x="34" y="140"/>
                    <a:pt x="41" y="152"/>
                  </a:cubicBezTo>
                  <a:cubicBezTo>
                    <a:pt x="48" y="164"/>
                    <a:pt x="58" y="174"/>
                    <a:pt x="70" y="180"/>
                  </a:cubicBezTo>
                  <a:cubicBezTo>
                    <a:pt x="82" y="187"/>
                    <a:pt x="95" y="190"/>
                    <a:pt x="111" y="190"/>
                  </a:cubicBezTo>
                  <a:close/>
                  <a:moveTo>
                    <a:pt x="115" y="50"/>
                  </a:moveTo>
                  <a:cubicBezTo>
                    <a:pt x="124" y="50"/>
                    <a:pt x="131" y="51"/>
                    <a:pt x="139" y="54"/>
                  </a:cubicBezTo>
                  <a:cubicBezTo>
                    <a:pt x="146" y="56"/>
                    <a:pt x="152" y="59"/>
                    <a:pt x="156" y="63"/>
                  </a:cubicBezTo>
                  <a:cubicBezTo>
                    <a:pt x="145" y="85"/>
                    <a:pt x="145" y="85"/>
                    <a:pt x="145" y="85"/>
                  </a:cubicBezTo>
                  <a:cubicBezTo>
                    <a:pt x="137" y="79"/>
                    <a:pt x="128" y="76"/>
                    <a:pt x="117" y="76"/>
                  </a:cubicBezTo>
                  <a:cubicBezTo>
                    <a:pt x="107" y="76"/>
                    <a:pt x="99" y="79"/>
                    <a:pt x="93" y="85"/>
                  </a:cubicBezTo>
                  <a:cubicBezTo>
                    <a:pt x="87" y="91"/>
                    <a:pt x="84" y="100"/>
                    <a:pt x="84" y="110"/>
                  </a:cubicBezTo>
                  <a:cubicBezTo>
                    <a:pt x="84" y="120"/>
                    <a:pt x="87" y="128"/>
                    <a:pt x="93" y="134"/>
                  </a:cubicBezTo>
                  <a:cubicBezTo>
                    <a:pt x="99" y="140"/>
                    <a:pt x="107" y="143"/>
                    <a:pt x="117" y="143"/>
                  </a:cubicBezTo>
                  <a:cubicBezTo>
                    <a:pt x="129" y="143"/>
                    <a:pt x="138" y="139"/>
                    <a:pt x="146" y="132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53" y="158"/>
                    <a:pt x="147" y="162"/>
                    <a:pt x="140" y="165"/>
                  </a:cubicBezTo>
                  <a:cubicBezTo>
                    <a:pt x="132" y="168"/>
                    <a:pt x="124" y="169"/>
                    <a:pt x="115" y="169"/>
                  </a:cubicBezTo>
                  <a:cubicBezTo>
                    <a:pt x="97" y="169"/>
                    <a:pt x="82" y="164"/>
                    <a:pt x="71" y="153"/>
                  </a:cubicBezTo>
                  <a:cubicBezTo>
                    <a:pt x="60" y="142"/>
                    <a:pt x="54" y="128"/>
                    <a:pt x="54" y="111"/>
                  </a:cubicBezTo>
                  <a:cubicBezTo>
                    <a:pt x="54" y="93"/>
                    <a:pt x="60" y="78"/>
                    <a:pt x="71" y="67"/>
                  </a:cubicBezTo>
                  <a:cubicBezTo>
                    <a:pt x="82" y="56"/>
                    <a:pt x="97" y="50"/>
                    <a:pt x="115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17"/>
            <p:cNvSpPr>
              <a:spLocks noEditPoints="1"/>
            </p:cNvSpPr>
            <p:nvPr userDrawn="1"/>
          </p:nvSpPr>
          <p:spPr bwMode="gray">
            <a:xfrm>
              <a:off x="957263" y="5237163"/>
              <a:ext cx="773112" cy="782637"/>
            </a:xfrm>
            <a:custGeom>
              <a:avLst/>
              <a:gdLst>
                <a:gd name="T0" fmla="*/ 305 w 487"/>
                <a:gd name="T1" fmla="*/ 0 h 493"/>
                <a:gd name="T2" fmla="*/ 487 w 487"/>
                <a:gd name="T3" fmla="*/ 493 h 493"/>
                <a:gd name="T4" fmla="*/ 369 w 487"/>
                <a:gd name="T5" fmla="*/ 493 h 493"/>
                <a:gd name="T6" fmla="*/ 336 w 487"/>
                <a:gd name="T7" fmla="*/ 390 h 493"/>
                <a:gd name="T8" fmla="*/ 151 w 487"/>
                <a:gd name="T9" fmla="*/ 390 h 493"/>
                <a:gd name="T10" fmla="*/ 118 w 487"/>
                <a:gd name="T11" fmla="*/ 493 h 493"/>
                <a:gd name="T12" fmla="*/ 0 w 487"/>
                <a:gd name="T13" fmla="*/ 493 h 493"/>
                <a:gd name="T14" fmla="*/ 184 w 487"/>
                <a:gd name="T15" fmla="*/ 0 h 493"/>
                <a:gd name="T16" fmla="*/ 305 w 487"/>
                <a:gd name="T17" fmla="*/ 0 h 493"/>
                <a:gd name="T18" fmla="*/ 180 w 487"/>
                <a:gd name="T19" fmla="*/ 300 h 493"/>
                <a:gd name="T20" fmla="*/ 307 w 487"/>
                <a:gd name="T21" fmla="*/ 300 h 493"/>
                <a:gd name="T22" fmla="*/ 243 w 487"/>
                <a:gd name="T23" fmla="*/ 104 h 493"/>
                <a:gd name="T24" fmla="*/ 180 w 487"/>
                <a:gd name="T25" fmla="*/ 300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7" h="493">
                  <a:moveTo>
                    <a:pt x="305" y="0"/>
                  </a:moveTo>
                  <a:lnTo>
                    <a:pt x="487" y="493"/>
                  </a:lnTo>
                  <a:lnTo>
                    <a:pt x="369" y="493"/>
                  </a:lnTo>
                  <a:lnTo>
                    <a:pt x="336" y="390"/>
                  </a:lnTo>
                  <a:lnTo>
                    <a:pt x="151" y="390"/>
                  </a:lnTo>
                  <a:lnTo>
                    <a:pt x="118" y="493"/>
                  </a:lnTo>
                  <a:lnTo>
                    <a:pt x="0" y="493"/>
                  </a:lnTo>
                  <a:lnTo>
                    <a:pt x="184" y="0"/>
                  </a:lnTo>
                  <a:lnTo>
                    <a:pt x="305" y="0"/>
                  </a:lnTo>
                  <a:close/>
                  <a:moveTo>
                    <a:pt x="180" y="300"/>
                  </a:moveTo>
                  <a:lnTo>
                    <a:pt x="307" y="300"/>
                  </a:lnTo>
                  <a:lnTo>
                    <a:pt x="243" y="104"/>
                  </a:lnTo>
                  <a:lnTo>
                    <a:pt x="18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18"/>
            <p:cNvSpPr>
              <a:spLocks noEditPoints="1"/>
            </p:cNvSpPr>
            <p:nvPr userDrawn="1"/>
          </p:nvSpPr>
          <p:spPr bwMode="gray">
            <a:xfrm>
              <a:off x="1819275" y="5237163"/>
              <a:ext cx="622300" cy="782637"/>
            </a:xfrm>
            <a:custGeom>
              <a:avLst/>
              <a:gdLst>
                <a:gd name="T0" fmla="*/ 0 w 166"/>
                <a:gd name="T1" fmla="*/ 0 h 209"/>
                <a:gd name="T2" fmla="*/ 82 w 166"/>
                <a:gd name="T3" fmla="*/ 0 h 209"/>
                <a:gd name="T4" fmla="*/ 132 w 166"/>
                <a:gd name="T5" fmla="*/ 15 h 209"/>
                <a:gd name="T6" fmla="*/ 150 w 166"/>
                <a:gd name="T7" fmla="*/ 53 h 209"/>
                <a:gd name="T8" fmla="*/ 128 w 166"/>
                <a:gd name="T9" fmla="*/ 94 h 209"/>
                <a:gd name="T10" fmla="*/ 166 w 166"/>
                <a:gd name="T11" fmla="*/ 146 h 209"/>
                <a:gd name="T12" fmla="*/ 146 w 166"/>
                <a:gd name="T13" fmla="*/ 192 h 209"/>
                <a:gd name="T14" fmla="*/ 86 w 166"/>
                <a:gd name="T15" fmla="*/ 209 h 209"/>
                <a:gd name="T16" fmla="*/ 0 w 166"/>
                <a:gd name="T17" fmla="*/ 209 h 209"/>
                <a:gd name="T18" fmla="*/ 0 w 166"/>
                <a:gd name="T19" fmla="*/ 0 h 209"/>
                <a:gd name="T20" fmla="*/ 78 w 166"/>
                <a:gd name="T21" fmla="*/ 81 h 209"/>
                <a:gd name="T22" fmla="*/ 99 w 166"/>
                <a:gd name="T23" fmla="*/ 75 h 209"/>
                <a:gd name="T24" fmla="*/ 106 w 166"/>
                <a:gd name="T25" fmla="*/ 59 h 209"/>
                <a:gd name="T26" fmla="*/ 99 w 166"/>
                <a:gd name="T27" fmla="*/ 42 h 209"/>
                <a:gd name="T28" fmla="*/ 79 w 166"/>
                <a:gd name="T29" fmla="*/ 37 h 209"/>
                <a:gd name="T30" fmla="*/ 46 w 166"/>
                <a:gd name="T31" fmla="*/ 37 h 209"/>
                <a:gd name="T32" fmla="*/ 46 w 166"/>
                <a:gd name="T33" fmla="*/ 81 h 209"/>
                <a:gd name="T34" fmla="*/ 78 w 166"/>
                <a:gd name="T35" fmla="*/ 81 h 209"/>
                <a:gd name="T36" fmla="*/ 84 w 166"/>
                <a:gd name="T37" fmla="*/ 172 h 209"/>
                <a:gd name="T38" fmla="*/ 111 w 166"/>
                <a:gd name="T39" fmla="*/ 165 h 209"/>
                <a:gd name="T40" fmla="*/ 120 w 166"/>
                <a:gd name="T41" fmla="*/ 145 h 209"/>
                <a:gd name="T42" fmla="*/ 111 w 166"/>
                <a:gd name="T43" fmla="*/ 124 h 209"/>
                <a:gd name="T44" fmla="*/ 85 w 166"/>
                <a:gd name="T45" fmla="*/ 117 h 209"/>
                <a:gd name="T46" fmla="*/ 46 w 166"/>
                <a:gd name="T47" fmla="*/ 117 h 209"/>
                <a:gd name="T48" fmla="*/ 46 w 166"/>
                <a:gd name="T49" fmla="*/ 172 h 209"/>
                <a:gd name="T50" fmla="*/ 84 w 166"/>
                <a:gd name="T51" fmla="*/ 172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6" h="209">
                  <a:moveTo>
                    <a:pt x="0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103" y="0"/>
                    <a:pt x="119" y="5"/>
                    <a:pt x="132" y="15"/>
                  </a:cubicBezTo>
                  <a:cubicBezTo>
                    <a:pt x="144" y="24"/>
                    <a:pt x="150" y="37"/>
                    <a:pt x="150" y="53"/>
                  </a:cubicBezTo>
                  <a:cubicBezTo>
                    <a:pt x="150" y="71"/>
                    <a:pt x="143" y="84"/>
                    <a:pt x="128" y="94"/>
                  </a:cubicBezTo>
                  <a:cubicBezTo>
                    <a:pt x="154" y="103"/>
                    <a:pt x="166" y="120"/>
                    <a:pt x="166" y="146"/>
                  </a:cubicBezTo>
                  <a:cubicBezTo>
                    <a:pt x="166" y="166"/>
                    <a:pt x="160" y="182"/>
                    <a:pt x="146" y="192"/>
                  </a:cubicBezTo>
                  <a:cubicBezTo>
                    <a:pt x="132" y="203"/>
                    <a:pt x="112" y="209"/>
                    <a:pt x="86" y="209"/>
                  </a:cubicBezTo>
                  <a:cubicBezTo>
                    <a:pt x="0" y="209"/>
                    <a:pt x="0" y="209"/>
                    <a:pt x="0" y="209"/>
                  </a:cubicBezTo>
                  <a:lnTo>
                    <a:pt x="0" y="0"/>
                  </a:lnTo>
                  <a:close/>
                  <a:moveTo>
                    <a:pt x="78" y="81"/>
                  </a:moveTo>
                  <a:cubicBezTo>
                    <a:pt x="87" y="81"/>
                    <a:pt x="94" y="79"/>
                    <a:pt x="99" y="75"/>
                  </a:cubicBezTo>
                  <a:cubicBezTo>
                    <a:pt x="104" y="71"/>
                    <a:pt x="106" y="66"/>
                    <a:pt x="106" y="59"/>
                  </a:cubicBezTo>
                  <a:cubicBezTo>
                    <a:pt x="106" y="52"/>
                    <a:pt x="104" y="46"/>
                    <a:pt x="99" y="42"/>
                  </a:cubicBezTo>
                  <a:cubicBezTo>
                    <a:pt x="94" y="38"/>
                    <a:pt x="87" y="37"/>
                    <a:pt x="79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81"/>
                    <a:pt x="46" y="81"/>
                    <a:pt x="46" y="81"/>
                  </a:cubicBezTo>
                  <a:lnTo>
                    <a:pt x="78" y="81"/>
                  </a:lnTo>
                  <a:close/>
                  <a:moveTo>
                    <a:pt x="84" y="172"/>
                  </a:moveTo>
                  <a:cubicBezTo>
                    <a:pt x="96" y="172"/>
                    <a:pt x="105" y="169"/>
                    <a:pt x="111" y="165"/>
                  </a:cubicBezTo>
                  <a:cubicBezTo>
                    <a:pt x="117" y="160"/>
                    <a:pt x="120" y="154"/>
                    <a:pt x="120" y="145"/>
                  </a:cubicBezTo>
                  <a:cubicBezTo>
                    <a:pt x="120" y="136"/>
                    <a:pt x="117" y="129"/>
                    <a:pt x="111" y="124"/>
                  </a:cubicBezTo>
                  <a:cubicBezTo>
                    <a:pt x="105" y="119"/>
                    <a:pt x="96" y="117"/>
                    <a:pt x="85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72"/>
                    <a:pt x="46" y="172"/>
                    <a:pt x="46" y="172"/>
                  </a:cubicBezTo>
                  <a:lnTo>
                    <a:pt x="84" y="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19"/>
            <p:cNvSpPr>
              <a:spLocks noEditPoints="1"/>
            </p:cNvSpPr>
            <p:nvPr userDrawn="1"/>
          </p:nvSpPr>
          <p:spPr bwMode="gray">
            <a:xfrm>
              <a:off x="2573338" y="5237163"/>
              <a:ext cx="627062" cy="782637"/>
            </a:xfrm>
            <a:custGeom>
              <a:avLst/>
              <a:gdLst>
                <a:gd name="T0" fmla="*/ 0 w 167"/>
                <a:gd name="T1" fmla="*/ 0 h 209"/>
                <a:gd name="T2" fmla="*/ 82 w 167"/>
                <a:gd name="T3" fmla="*/ 0 h 209"/>
                <a:gd name="T4" fmla="*/ 132 w 167"/>
                <a:gd name="T5" fmla="*/ 15 h 209"/>
                <a:gd name="T6" fmla="*/ 150 w 167"/>
                <a:gd name="T7" fmla="*/ 53 h 209"/>
                <a:gd name="T8" fmla="*/ 128 w 167"/>
                <a:gd name="T9" fmla="*/ 94 h 209"/>
                <a:gd name="T10" fmla="*/ 167 w 167"/>
                <a:gd name="T11" fmla="*/ 146 h 209"/>
                <a:gd name="T12" fmla="*/ 146 w 167"/>
                <a:gd name="T13" fmla="*/ 192 h 209"/>
                <a:gd name="T14" fmla="*/ 86 w 167"/>
                <a:gd name="T15" fmla="*/ 209 h 209"/>
                <a:gd name="T16" fmla="*/ 0 w 167"/>
                <a:gd name="T17" fmla="*/ 209 h 209"/>
                <a:gd name="T18" fmla="*/ 0 w 167"/>
                <a:gd name="T19" fmla="*/ 0 h 209"/>
                <a:gd name="T20" fmla="*/ 79 w 167"/>
                <a:gd name="T21" fmla="*/ 81 h 209"/>
                <a:gd name="T22" fmla="*/ 99 w 167"/>
                <a:gd name="T23" fmla="*/ 75 h 209"/>
                <a:gd name="T24" fmla="*/ 106 w 167"/>
                <a:gd name="T25" fmla="*/ 59 h 209"/>
                <a:gd name="T26" fmla="*/ 99 w 167"/>
                <a:gd name="T27" fmla="*/ 42 h 209"/>
                <a:gd name="T28" fmla="*/ 79 w 167"/>
                <a:gd name="T29" fmla="*/ 37 h 209"/>
                <a:gd name="T30" fmla="*/ 46 w 167"/>
                <a:gd name="T31" fmla="*/ 37 h 209"/>
                <a:gd name="T32" fmla="*/ 46 w 167"/>
                <a:gd name="T33" fmla="*/ 81 h 209"/>
                <a:gd name="T34" fmla="*/ 79 w 167"/>
                <a:gd name="T35" fmla="*/ 81 h 209"/>
                <a:gd name="T36" fmla="*/ 84 w 167"/>
                <a:gd name="T37" fmla="*/ 172 h 209"/>
                <a:gd name="T38" fmla="*/ 111 w 167"/>
                <a:gd name="T39" fmla="*/ 165 h 209"/>
                <a:gd name="T40" fmla="*/ 121 w 167"/>
                <a:gd name="T41" fmla="*/ 145 h 209"/>
                <a:gd name="T42" fmla="*/ 111 w 167"/>
                <a:gd name="T43" fmla="*/ 124 h 209"/>
                <a:gd name="T44" fmla="*/ 85 w 167"/>
                <a:gd name="T45" fmla="*/ 117 h 209"/>
                <a:gd name="T46" fmla="*/ 46 w 167"/>
                <a:gd name="T47" fmla="*/ 117 h 209"/>
                <a:gd name="T48" fmla="*/ 46 w 167"/>
                <a:gd name="T49" fmla="*/ 172 h 209"/>
                <a:gd name="T50" fmla="*/ 84 w 167"/>
                <a:gd name="T51" fmla="*/ 172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7" h="209">
                  <a:moveTo>
                    <a:pt x="0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103" y="0"/>
                    <a:pt x="120" y="5"/>
                    <a:pt x="132" y="15"/>
                  </a:cubicBezTo>
                  <a:cubicBezTo>
                    <a:pt x="144" y="24"/>
                    <a:pt x="150" y="37"/>
                    <a:pt x="150" y="53"/>
                  </a:cubicBezTo>
                  <a:cubicBezTo>
                    <a:pt x="150" y="71"/>
                    <a:pt x="143" y="84"/>
                    <a:pt x="128" y="94"/>
                  </a:cubicBezTo>
                  <a:cubicBezTo>
                    <a:pt x="154" y="103"/>
                    <a:pt x="167" y="120"/>
                    <a:pt x="167" y="146"/>
                  </a:cubicBezTo>
                  <a:cubicBezTo>
                    <a:pt x="167" y="166"/>
                    <a:pt x="160" y="182"/>
                    <a:pt x="146" y="192"/>
                  </a:cubicBezTo>
                  <a:cubicBezTo>
                    <a:pt x="132" y="203"/>
                    <a:pt x="112" y="209"/>
                    <a:pt x="86" y="209"/>
                  </a:cubicBezTo>
                  <a:cubicBezTo>
                    <a:pt x="0" y="209"/>
                    <a:pt x="0" y="209"/>
                    <a:pt x="0" y="209"/>
                  </a:cubicBezTo>
                  <a:lnTo>
                    <a:pt x="0" y="0"/>
                  </a:lnTo>
                  <a:close/>
                  <a:moveTo>
                    <a:pt x="79" y="81"/>
                  </a:moveTo>
                  <a:cubicBezTo>
                    <a:pt x="87" y="81"/>
                    <a:pt x="94" y="79"/>
                    <a:pt x="99" y="75"/>
                  </a:cubicBezTo>
                  <a:cubicBezTo>
                    <a:pt x="104" y="71"/>
                    <a:pt x="106" y="66"/>
                    <a:pt x="106" y="59"/>
                  </a:cubicBezTo>
                  <a:cubicBezTo>
                    <a:pt x="106" y="52"/>
                    <a:pt x="104" y="46"/>
                    <a:pt x="99" y="42"/>
                  </a:cubicBezTo>
                  <a:cubicBezTo>
                    <a:pt x="94" y="38"/>
                    <a:pt x="88" y="37"/>
                    <a:pt x="79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81"/>
                    <a:pt x="46" y="81"/>
                    <a:pt x="46" y="81"/>
                  </a:cubicBezTo>
                  <a:lnTo>
                    <a:pt x="79" y="81"/>
                  </a:lnTo>
                  <a:close/>
                  <a:moveTo>
                    <a:pt x="84" y="172"/>
                  </a:moveTo>
                  <a:cubicBezTo>
                    <a:pt x="96" y="172"/>
                    <a:pt x="105" y="169"/>
                    <a:pt x="111" y="165"/>
                  </a:cubicBezTo>
                  <a:cubicBezTo>
                    <a:pt x="118" y="160"/>
                    <a:pt x="121" y="154"/>
                    <a:pt x="121" y="145"/>
                  </a:cubicBezTo>
                  <a:cubicBezTo>
                    <a:pt x="121" y="136"/>
                    <a:pt x="117" y="129"/>
                    <a:pt x="111" y="124"/>
                  </a:cubicBezTo>
                  <a:cubicBezTo>
                    <a:pt x="105" y="119"/>
                    <a:pt x="96" y="117"/>
                    <a:pt x="85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6" y="172"/>
                    <a:pt x="46" y="172"/>
                    <a:pt x="46" y="172"/>
                  </a:cubicBezTo>
                  <a:lnTo>
                    <a:pt x="84" y="1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cxnSp>
        <p:nvCxnSpPr>
          <p:cNvPr id="73" name="Straight Connector 72"/>
          <p:cNvCxnSpPr/>
          <p:nvPr/>
        </p:nvCxnSpPr>
        <p:spPr bwMode="gray">
          <a:xfrm>
            <a:off x="1692854" y="6472543"/>
            <a:ext cx="0" cy="132461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 bwMode="gray">
          <a:xfrm>
            <a:off x="242214" y="426352"/>
            <a:ext cx="550971" cy="158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de-DE" sz="2400" b="1" dirty="0">
                <a:solidFill>
                  <a:schemeClr val="bg2"/>
                </a:solidFill>
              </a:rPr>
              <a:t>—</a:t>
            </a:r>
            <a:endParaRPr lang="en-US" sz="2400" b="1" dirty="0" err="1">
              <a:solidFill>
                <a:schemeClr val="bg2"/>
              </a:solidFill>
            </a:endParaRPr>
          </a:p>
        </p:txBody>
      </p:sp>
      <p:pic>
        <p:nvPicPr>
          <p:cNvPr id="16" name="Picture 19"/>
          <p:cNvPicPr>
            <a:picLocks noChangeAspect="1" noChangeArrowheads="1"/>
          </p:cNvPicPr>
          <p:nvPr userDrawn="1"/>
        </p:nvPicPr>
        <p:blipFill>
          <a:blip r:embed="rId5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5664" y="6393976"/>
            <a:ext cx="507600" cy="19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401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90" r:id="rId2"/>
    <p:sldLayoutId id="2147483655" r:id="rId3"/>
    <p:sldLayoutId id="2147483656" r:id="rId4"/>
    <p:sldLayoutId id="2147483657" r:id="rId5"/>
    <p:sldLayoutId id="2147483658" r:id="rId6"/>
    <p:sldLayoutId id="2147483653" r:id="rId7"/>
    <p:sldLayoutId id="2147483650" r:id="rId8"/>
    <p:sldLayoutId id="2147483691" r:id="rId9"/>
    <p:sldLayoutId id="2147483661" r:id="rId10"/>
    <p:sldLayoutId id="2147483696" r:id="rId11"/>
    <p:sldLayoutId id="2147483663" r:id="rId12"/>
    <p:sldLayoutId id="2147483662" r:id="rId13"/>
    <p:sldLayoutId id="2147483664" r:id="rId14"/>
    <p:sldLayoutId id="2147483692" r:id="rId15"/>
    <p:sldLayoutId id="2147483693" r:id="rId16"/>
    <p:sldLayoutId id="2147483665" r:id="rId17"/>
    <p:sldLayoutId id="2147483667" r:id="rId18"/>
    <p:sldLayoutId id="2147483668" r:id="rId19"/>
    <p:sldLayoutId id="2147483669" r:id="rId20"/>
    <p:sldLayoutId id="2147483670" r:id="rId21"/>
    <p:sldLayoutId id="2147483700" r:id="rId22"/>
    <p:sldLayoutId id="2147483659" r:id="rId23"/>
    <p:sldLayoutId id="2147483660" r:id="rId24"/>
    <p:sldLayoutId id="2147483694" r:id="rId25"/>
    <p:sldLayoutId id="2147483677" r:id="rId26"/>
    <p:sldLayoutId id="2147483679" r:id="rId27"/>
    <p:sldLayoutId id="2147483680" r:id="rId28"/>
    <p:sldLayoutId id="2147483666" r:id="rId29"/>
    <p:sldLayoutId id="2147483672" r:id="rId30"/>
    <p:sldLayoutId id="2147483673" r:id="rId31"/>
    <p:sldLayoutId id="2147483674" r:id="rId32"/>
    <p:sldLayoutId id="2147483675" r:id="rId33"/>
    <p:sldLayoutId id="2147483676" r:id="rId34"/>
    <p:sldLayoutId id="2147483701" r:id="rId35"/>
    <p:sldLayoutId id="2147483681" r:id="rId36"/>
    <p:sldLayoutId id="2147483682" r:id="rId37"/>
    <p:sldLayoutId id="2147483702" r:id="rId38"/>
    <p:sldLayoutId id="2147483703" r:id="rId39"/>
    <p:sldLayoutId id="2147483699" r:id="rId40"/>
    <p:sldLayoutId id="2147483695" r:id="rId41"/>
    <p:sldLayoutId id="2147483683" r:id="rId42"/>
    <p:sldLayoutId id="2147483684" r:id="rId43"/>
    <p:sldLayoutId id="2147483698" r:id="rId44"/>
    <p:sldLayoutId id="2147483697" r:id="rId45"/>
    <p:sldLayoutId id="2147483685" r:id="rId46"/>
    <p:sldLayoutId id="2147483686" r:id="rId47"/>
    <p:sldLayoutId id="2147483687" r:id="rId48"/>
    <p:sldLayoutId id="2147483688" r:id="rId49"/>
    <p:sldLayoutId id="2147483689" r:id="rId50"/>
    <p:sldLayoutId id="2147483705" r:id="rId51"/>
    <p:sldLayoutId id="2147483651" r:id="rId52"/>
    <p:sldLayoutId id="2147483652" r:id="rId5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91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91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18" indent="-180018" algn="l" defTabSz="914491" rtl="0" eaLnBrk="1" latinLnBrk="0" hangingPunct="1">
        <a:spcBef>
          <a:spcPts val="600"/>
        </a:spcBef>
        <a:buFont typeface="ABBvoiceOffice" panose="020D060302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36" indent="-180018" algn="l" defTabSz="914491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6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91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37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83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29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74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720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66" algn="l" defTabSz="9144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18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pos="212" userDrawn="1">
          <p15:clr>
            <a:srgbClr val="F26B43"/>
          </p15:clr>
        </p15:guide>
        <p15:guide id="4" orient="horz" pos="3726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4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2EC537-FC83-47E1-8FC7-E4ED91473A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l-PL" dirty="0"/>
              <a:t>INTERNAL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F33B0BE-0DAF-4656-AF2D-1ED108182B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浙大论文研读报告</a:t>
            </a:r>
            <a:endParaRPr lang="pl-PL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E08CF9-0EA2-43C4-A65D-856628BB7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0520" y="5751514"/>
            <a:ext cx="11005504" cy="360865"/>
          </a:xfrm>
        </p:spPr>
        <p:txBody>
          <a:bodyPr/>
          <a:lstStyle/>
          <a:p>
            <a:r>
              <a:rPr lang="en-US" altLang="zh-CN" sz="2000" dirty="0"/>
              <a:t>Kinematic Motion Retargeting via Neural Latent Optimization for Learning Sign Language</a:t>
            </a:r>
            <a:endParaRPr lang="pl-PL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F12116A-6862-4084-8917-BD35B7D749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2024</a:t>
            </a:r>
            <a:r>
              <a:rPr lang="zh-CN" altLang="en-US" dirty="0"/>
              <a:t>年</a:t>
            </a:r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26</a:t>
            </a:r>
            <a:r>
              <a:rPr lang="zh-CN" altLang="en-US" dirty="0"/>
              <a:t>日</a:t>
            </a:r>
            <a:endParaRPr lang="pl-PL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A0F6A1-428E-43D5-B9C3-EFE0C40CDDA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E3AD4F4-599E-4FC7-AFF5-4A1DE9187D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30FD5D2-23EF-44FD-AA1F-00EB7CEBFAF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605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07" y="535053"/>
            <a:ext cx="11746556" cy="436681"/>
          </a:xfrm>
        </p:spPr>
        <p:txBody>
          <a:bodyPr/>
          <a:lstStyle/>
          <a:p>
            <a:r>
              <a:rPr lang="zh-CN" altLang="en-US" dirty="0"/>
              <a:t>浙大</a:t>
            </a:r>
            <a:r>
              <a:rPr lang="en-US" altLang="zh-CN" sz="2000" dirty="0"/>
              <a:t>Kinematic Motion Retargeting via Neural Latent Optimization for Learning Sign Language</a:t>
            </a:r>
            <a:br>
              <a:rPr lang="en-US" altLang="zh-CN" sz="1200" dirty="0"/>
            </a:br>
            <a:br>
              <a:rPr lang="en-US" altLang="zh-CN" dirty="0"/>
            </a:b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7158" y="1098316"/>
            <a:ext cx="11520898" cy="329268"/>
          </a:xfrm>
        </p:spPr>
        <p:txBody>
          <a:bodyPr/>
          <a:lstStyle/>
          <a:p>
            <a:r>
              <a:rPr lang="zh-CN" altLang="en-US" sz="2400" dirty="0"/>
              <a:t>方法对比和引入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DEF98-E8A2-3EE6-385D-E5E982699708}"/>
              </a:ext>
            </a:extLst>
          </p:cNvPr>
          <p:cNvSpPr txBox="1"/>
          <p:nvPr/>
        </p:nvSpPr>
        <p:spPr bwMode="gray">
          <a:xfrm>
            <a:off x="107607" y="2089157"/>
            <a:ext cx="64619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zh-CN" dirty="0">
                <a:effectLst/>
                <a:latin typeface="Microsoft YaHei" panose="020B0503020204020204" pitchFamily="34" charset="-122"/>
              </a:rPr>
              <a:t>①传统的</a:t>
            </a:r>
            <a:r>
              <a:rPr lang="zh-CN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基于优化</a:t>
            </a:r>
            <a:r>
              <a:rPr lang="zh-CN" dirty="0">
                <a:effectLst/>
                <a:latin typeface="Microsoft YaHei" panose="020B0503020204020204" pitchFamily="34" charset="-122"/>
              </a:rPr>
              <a:t>的方法</a:t>
            </a:r>
            <a:r>
              <a:rPr lang="zh-CN" b="1" dirty="0">
                <a:effectLst/>
                <a:latin typeface="Microsoft YaHei" panose="020B0503020204020204" pitchFamily="34" charset="-122"/>
              </a:rPr>
              <a:t>耗时且严重依赖于良好的初始化</a:t>
            </a:r>
            <a:r>
              <a:rPr lang="zh-CN" dirty="0">
                <a:effectLst/>
                <a:latin typeface="Microsoft YaHei" panose="020B0503020204020204" pitchFamily="34" charset="-122"/>
              </a:rPr>
              <a:t>，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zh-CN" dirty="0">
                <a:effectLst/>
                <a:latin typeface="Microsoft YaHei" panose="020B0503020204020204" pitchFamily="34" charset="-122"/>
              </a:rPr>
              <a:t>②最近使用</a:t>
            </a:r>
            <a:r>
              <a:rPr lang="zh-CN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前馈神经网络</a:t>
            </a:r>
            <a:r>
              <a:rPr lang="zh-CN" dirty="0">
                <a:effectLst/>
                <a:latin typeface="Microsoft YaHei" panose="020B0503020204020204" pitchFamily="34" charset="-122"/>
              </a:rPr>
              <a:t>的研究</a:t>
            </a:r>
            <a:r>
              <a:rPr lang="zh-CN" b="1" dirty="0">
                <a:effectLst/>
                <a:latin typeface="Microsoft YaHei" panose="020B0503020204020204" pitchFamily="34" charset="-122"/>
              </a:rPr>
              <a:t>对看不见的运动泛化效果较差</a:t>
            </a:r>
            <a:r>
              <a:rPr lang="zh-CN" dirty="0">
                <a:effectLst/>
                <a:latin typeface="Microsoft YaHei" panose="020B0503020204020204" pitchFamily="34" charset="-122"/>
              </a:rPr>
              <a:t>。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zh-CN" dirty="0">
                <a:effectLst/>
                <a:latin typeface="Microsoft YaHei" panose="020B0503020204020204" pitchFamily="34" charset="-122"/>
              </a:rPr>
              <a:t>二者都</a:t>
            </a:r>
            <a:r>
              <a:rPr lang="zh-CN" b="1" u="sng" dirty="0">
                <a:effectLst/>
                <a:latin typeface="Microsoft YaHei" panose="020B0503020204020204" pitchFamily="34" charset="-122"/>
              </a:rPr>
              <a:t>忽略了人类骨骼和机器人结构中的拓扑信息</a:t>
            </a:r>
            <a:r>
              <a:rPr lang="zh-CN" dirty="0">
                <a:effectLst/>
                <a:latin typeface="Microsoft YaHei" panose="020B0503020204020204" pitchFamily="34" charset="-122"/>
              </a:rPr>
              <a:t>。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B58D4B-0D49-2B0F-8CBE-3CFA52A082A9}"/>
              </a:ext>
            </a:extLst>
          </p:cNvPr>
          <p:cNvSpPr txBox="1"/>
          <p:nvPr/>
        </p:nvSpPr>
        <p:spPr bwMode="gray">
          <a:xfrm>
            <a:off x="107607" y="3570817"/>
            <a:ext cx="64619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zh-CN" sz="1800" dirty="0">
                <a:effectLst/>
                <a:latin typeface="Microsoft YaHei" panose="020B0503020204020204" pitchFamily="34" charset="-122"/>
              </a:rPr>
              <a:t>一种新的</a:t>
            </a:r>
            <a:r>
              <a:rPr lang="zh-CN" sz="1800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神经潜在优化方法</a:t>
            </a:r>
            <a:r>
              <a:rPr lang="zh-CN" sz="1800" dirty="0">
                <a:effectLst/>
                <a:latin typeface="Microsoft YaHei" panose="020B0503020204020204" pitchFamily="34" charset="-122"/>
              </a:rPr>
              <a:t>来解决这些问题。潜在优化利用一个</a:t>
            </a:r>
            <a:r>
              <a:rPr lang="zh-CN" sz="1800" b="1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解码器来建立潜在空间和机器人运动空间之间的映射</a:t>
            </a:r>
            <a:r>
              <a:rPr lang="zh-CN" sz="1800" dirty="0">
                <a:effectLst/>
                <a:latin typeface="Microsoft YaHei" panose="020B0503020204020204" pitchFamily="34" charset="-122"/>
              </a:rPr>
              <a:t>。之后，通过</a:t>
            </a:r>
            <a:r>
              <a:rPr lang="zh-CN" sz="1800" b="1" dirty="0">
                <a:effectLst/>
                <a:latin typeface="Microsoft YaHei" panose="020B0503020204020204" pitchFamily="34" charset="-122"/>
              </a:rPr>
              <a:t>搜索最优潜向量，即可获得满足机器人约束的重定向结果</a:t>
            </a:r>
            <a:r>
              <a:rPr lang="zh-CN" sz="1800" dirty="0">
                <a:effectLst/>
                <a:latin typeface="Microsoft YaHei" panose="020B0503020204020204" pitchFamily="34" charset="-122"/>
              </a:rPr>
              <a:t>。除了潜在优化之外，神经初始化还利用</a:t>
            </a:r>
            <a:r>
              <a:rPr lang="zh-CN" sz="1800" b="1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编码器提供更好的初始化</a:t>
            </a:r>
            <a:r>
              <a:rPr lang="zh-CN" sz="1800" dirty="0">
                <a:effectLst/>
                <a:latin typeface="Microsoft YaHei" panose="020B0503020204020204" pitchFamily="34" charset="-122"/>
              </a:rPr>
              <a:t>，以实现更快更好的优化收敛。人类骨骼和机器人结构都被</a:t>
            </a:r>
            <a:r>
              <a:rPr lang="zh-CN" sz="1800" b="1" dirty="0">
                <a:effectLst/>
                <a:highlight>
                  <a:srgbClr val="FFFF00"/>
                </a:highlight>
                <a:latin typeface="Microsoft YaHei" panose="020B0503020204020204" pitchFamily="34" charset="-122"/>
              </a:rPr>
              <a:t>建模为图，以便更好地利用拓扑信息</a:t>
            </a:r>
            <a:r>
              <a:rPr lang="zh-CN" sz="1800" dirty="0">
                <a:effectLst/>
                <a:latin typeface="Microsoft YaHei" panose="020B0503020204020204" pitchFamily="34" charset="-122"/>
              </a:rPr>
              <a:t>。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00610D-F8B9-A83C-9F31-4F4A1070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536" y="1427584"/>
            <a:ext cx="5135035" cy="395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3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07" y="535053"/>
            <a:ext cx="11746556" cy="436681"/>
          </a:xfrm>
        </p:spPr>
        <p:txBody>
          <a:bodyPr/>
          <a:lstStyle/>
          <a:p>
            <a:r>
              <a:rPr lang="zh-CN" altLang="en-US" dirty="0"/>
              <a:t>浙大</a:t>
            </a:r>
            <a:r>
              <a:rPr lang="en-US" altLang="zh-CN" sz="2000" dirty="0"/>
              <a:t>Kinematic Motion Retargeting via Neural Latent Optimization for Learning Sign Language</a:t>
            </a:r>
            <a:br>
              <a:rPr lang="en-US" altLang="zh-CN" sz="1200" dirty="0"/>
            </a:br>
            <a:br>
              <a:rPr lang="en-US" altLang="zh-CN" dirty="0"/>
            </a:b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07158" y="1098316"/>
            <a:ext cx="11520898" cy="504000"/>
          </a:xfrm>
        </p:spPr>
        <p:txBody>
          <a:bodyPr/>
          <a:lstStyle/>
          <a:p>
            <a:r>
              <a:rPr lang="zh-CN" altLang="en-US" sz="2400" dirty="0"/>
              <a:t>输入</a:t>
            </a:r>
            <a:r>
              <a:rPr lang="en-US" altLang="zh-CN" sz="2400" dirty="0"/>
              <a:t>——</a:t>
            </a:r>
            <a:r>
              <a:rPr lang="zh-CN" altLang="en-US" sz="2400" dirty="0"/>
              <a:t>数据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38A6D9-FDB6-C22C-2BEB-0AF245B5CE05}"/>
              </a:ext>
            </a:extLst>
          </p:cNvPr>
          <p:cNvSpPr txBox="1"/>
          <p:nvPr/>
        </p:nvSpPr>
        <p:spPr bwMode="gray">
          <a:xfrm>
            <a:off x="1019456" y="2400256"/>
            <a:ext cx="1121421" cy="378089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zh-CN" altLang="en-US" sz="2400" dirty="0"/>
              <a:t>训练集</a:t>
            </a:r>
            <a:endParaRPr lang="en-US" sz="2400" dirty="0" err="1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D88BF33-B05C-48F0-C7F2-33A5B83273AD}"/>
              </a:ext>
            </a:extLst>
          </p:cNvPr>
          <p:cNvCxnSpPr>
            <a:cxnSpLocks/>
          </p:cNvCxnSpPr>
          <p:nvPr/>
        </p:nvCxnSpPr>
        <p:spPr bwMode="gray">
          <a:xfrm flipV="1">
            <a:off x="2136558" y="2649329"/>
            <a:ext cx="574057" cy="24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8465076-ECE6-1E64-F6C3-340D8A144D33}"/>
              </a:ext>
            </a:extLst>
          </p:cNvPr>
          <p:cNvSpPr txBox="1"/>
          <p:nvPr/>
        </p:nvSpPr>
        <p:spPr bwMode="gray">
          <a:xfrm>
            <a:off x="2777827" y="2034072"/>
            <a:ext cx="6179561" cy="1110459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en-US" altLang="zh-CN" sz="2400" dirty="0"/>
              <a:t>3</a:t>
            </a:r>
            <a:r>
              <a:rPr lang="zh-CN" altLang="en-US" sz="2400" dirty="0"/>
              <a:t>个场景</a:t>
            </a:r>
            <a:r>
              <a:rPr lang="en-US" altLang="zh-CN" sz="2400" dirty="0"/>
              <a:t>————</a:t>
            </a:r>
            <a:r>
              <a:rPr lang="zh-CN" altLang="en-US" sz="2400" dirty="0"/>
              <a:t>“商业 ”、 “火车站 ”和“西湖 ”</a:t>
            </a:r>
            <a:r>
              <a:rPr lang="en-US" altLang="zh-CN" sz="2400" dirty="0"/>
              <a:t> </a:t>
            </a:r>
          </a:p>
          <a:p>
            <a:r>
              <a:rPr lang="en-US" altLang="zh-CN" sz="2400" dirty="0"/>
              <a:t>61</a:t>
            </a:r>
            <a:r>
              <a:rPr lang="zh-CN" altLang="en-US" sz="2400" dirty="0"/>
              <a:t>个手语序列</a:t>
            </a:r>
            <a:endParaRPr lang="en-US" altLang="zh-CN" sz="2400" dirty="0"/>
          </a:p>
          <a:p>
            <a:r>
              <a:rPr lang="en-US" altLang="zh-CN" sz="2400" dirty="0"/>
              <a:t>9691</a:t>
            </a:r>
            <a:r>
              <a:rPr lang="zh-CN" altLang="en-US" sz="2400" dirty="0"/>
              <a:t>帧</a:t>
            </a:r>
            <a:endParaRPr 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F00F2F-9EF5-1633-F4F6-492890474CC2}"/>
              </a:ext>
            </a:extLst>
          </p:cNvPr>
          <p:cNvSpPr txBox="1"/>
          <p:nvPr/>
        </p:nvSpPr>
        <p:spPr bwMode="gray">
          <a:xfrm>
            <a:off x="1019456" y="4252841"/>
            <a:ext cx="1121421" cy="378089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zh-CN" altLang="en-US" sz="2400" dirty="0"/>
              <a:t>测试集</a:t>
            </a:r>
            <a:endParaRPr lang="en-US" sz="2400" dirty="0" err="1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F75527B-5FE1-E390-931C-ACB150227DDD}"/>
              </a:ext>
            </a:extLst>
          </p:cNvPr>
          <p:cNvCxnSpPr>
            <a:cxnSpLocks/>
            <a:stCxn id="19" idx="3"/>
          </p:cNvCxnSpPr>
          <p:nvPr/>
        </p:nvCxnSpPr>
        <p:spPr bwMode="gray">
          <a:xfrm flipV="1">
            <a:off x="2140877" y="4439452"/>
            <a:ext cx="574057" cy="24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564746E-0949-C8C6-1AEA-687CA6B8D294}"/>
              </a:ext>
            </a:extLst>
          </p:cNvPr>
          <p:cNvSpPr txBox="1"/>
          <p:nvPr/>
        </p:nvSpPr>
        <p:spPr bwMode="gray">
          <a:xfrm>
            <a:off x="2714934" y="3804824"/>
            <a:ext cx="6179561" cy="1110459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en-US" altLang="zh-CN" sz="2400" dirty="0"/>
              <a:t>2</a:t>
            </a:r>
            <a:r>
              <a:rPr lang="zh-CN" altLang="en-US" sz="2400" dirty="0"/>
              <a:t>个场景</a:t>
            </a:r>
            <a:r>
              <a:rPr lang="en-US" altLang="zh-CN" sz="2400" dirty="0"/>
              <a:t>————</a:t>
            </a:r>
            <a:r>
              <a:rPr lang="zh-CN" altLang="en-US" sz="2400" dirty="0"/>
              <a:t>“医院 ”和 “介绍 ”</a:t>
            </a:r>
            <a:endParaRPr lang="en-US" altLang="zh-CN" sz="2400" dirty="0"/>
          </a:p>
          <a:p>
            <a:r>
              <a:rPr lang="en-US" altLang="zh-CN" sz="2400" dirty="0"/>
              <a:t>25</a:t>
            </a:r>
            <a:r>
              <a:rPr lang="zh-CN" altLang="en-US" sz="2400" dirty="0"/>
              <a:t>个手语序列</a:t>
            </a:r>
            <a:endParaRPr lang="en-US" altLang="zh-CN" sz="2400" dirty="0"/>
          </a:p>
          <a:p>
            <a:r>
              <a:rPr lang="en-US" altLang="zh-CN" sz="2400" dirty="0"/>
              <a:t>4156</a:t>
            </a:r>
            <a:r>
              <a:rPr lang="zh-CN" altLang="en-US" sz="2400" dirty="0"/>
              <a:t>帧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612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浙大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33264" y="1105533"/>
            <a:ext cx="11520898" cy="504000"/>
          </a:xfrm>
        </p:spPr>
        <p:txBody>
          <a:bodyPr/>
          <a:lstStyle/>
          <a:p>
            <a:r>
              <a:rPr lang="zh-CN" altLang="en-US" sz="2400" dirty="0"/>
              <a:t>输入</a:t>
            </a:r>
            <a:r>
              <a:rPr lang="en-US" altLang="zh-CN" sz="2400" dirty="0"/>
              <a:t>——</a:t>
            </a:r>
            <a:r>
              <a:rPr lang="zh-CN" altLang="en-US" sz="2400" dirty="0"/>
              <a:t>图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9C54F8-0ECC-AC5C-0CD8-0E13211A73CB}"/>
              </a:ext>
            </a:extLst>
          </p:cNvPr>
          <p:cNvSpPr txBox="1"/>
          <p:nvPr/>
        </p:nvSpPr>
        <p:spPr bwMode="gray">
          <a:xfrm>
            <a:off x="332367" y="2247495"/>
            <a:ext cx="19870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u="none" strike="noStrike" baseline="0" dirty="0" err="1">
                <a:latin typeface="CMMIB10"/>
              </a:rPr>
              <a:t>z</a:t>
            </a:r>
            <a:r>
              <a:rPr lang="en-US" sz="1050" b="0" i="1" u="none" strike="noStrike" baseline="0" dirty="0" err="1">
                <a:latin typeface="CMMI7"/>
              </a:rPr>
              <a:t>i,j</a:t>
            </a:r>
            <a:r>
              <a:rPr lang="en-US" sz="1050" b="0" i="1" u="none" strike="noStrike" baseline="0" dirty="0">
                <a:latin typeface="CMMI7"/>
              </a:rPr>
              <a:t> </a:t>
            </a:r>
            <a:r>
              <a:rPr lang="en-US" sz="2800" b="0" i="0" u="none" strike="noStrike" baseline="0" dirty="0">
                <a:latin typeface="CMR10"/>
              </a:rPr>
              <a:t>= [</a:t>
            </a:r>
            <a:r>
              <a:rPr lang="en-US" sz="2800" b="1" i="1" u="none" strike="noStrike" baseline="0" dirty="0">
                <a:latin typeface="CMMIB10"/>
              </a:rPr>
              <a:t>x</a:t>
            </a:r>
            <a:r>
              <a:rPr lang="en-US" sz="1050" b="0" i="1" u="none" strike="noStrike" baseline="0" dirty="0">
                <a:latin typeface="CMMI7"/>
              </a:rPr>
              <a:t>i</a:t>
            </a:r>
            <a:r>
              <a:rPr lang="en-US" sz="2800" b="0" i="1" u="none" strike="noStrike" baseline="0" dirty="0">
                <a:latin typeface="CMMI10"/>
              </a:rPr>
              <a:t>, </a:t>
            </a:r>
            <a:r>
              <a:rPr lang="en-US" sz="2800" b="1" i="1" u="none" strike="noStrike" baseline="0" dirty="0" err="1">
                <a:latin typeface="CMMIB10"/>
              </a:rPr>
              <a:t>x</a:t>
            </a:r>
            <a:r>
              <a:rPr lang="en-US" sz="1050" b="0" i="1" u="none" strike="noStrike" baseline="0" dirty="0" err="1">
                <a:latin typeface="CMMI7"/>
              </a:rPr>
              <a:t>j</a:t>
            </a:r>
            <a:r>
              <a:rPr lang="en-US" sz="1050" b="0" i="1" u="none" strike="noStrike" baseline="0" dirty="0">
                <a:latin typeface="CMMI7"/>
              </a:rPr>
              <a:t> </a:t>
            </a:r>
            <a:r>
              <a:rPr lang="en-US" sz="2800" b="0" i="1" u="none" strike="noStrike" baseline="0" dirty="0">
                <a:latin typeface="CMMI10"/>
              </a:rPr>
              <a:t>, </a:t>
            </a:r>
            <a:r>
              <a:rPr lang="en-US" sz="2800" b="1" i="1" u="none" strike="noStrike" baseline="0" dirty="0" err="1">
                <a:latin typeface="CMMIB10"/>
              </a:rPr>
              <a:t>e</a:t>
            </a:r>
            <a:r>
              <a:rPr lang="en-US" sz="1050" b="0" i="1" u="none" strike="noStrike" baseline="0" dirty="0" err="1">
                <a:latin typeface="CMMI7"/>
              </a:rPr>
              <a:t>j,i</a:t>
            </a:r>
            <a:r>
              <a:rPr lang="en-US" sz="2800" b="0" i="0" u="none" strike="noStrike" baseline="0" dirty="0">
                <a:latin typeface="CMR10"/>
              </a:rPr>
              <a:t>]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5F44D1-C153-40F2-330C-E1B2855D024D}"/>
              </a:ext>
            </a:extLst>
          </p:cNvPr>
          <p:cNvSpPr txBox="1"/>
          <p:nvPr/>
        </p:nvSpPr>
        <p:spPr bwMode="gray">
          <a:xfrm>
            <a:off x="2499782" y="1656109"/>
            <a:ext cx="3033007" cy="1597024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en-US" sz="2800" b="1" i="1" u="none" strike="noStrike" baseline="0" dirty="0">
                <a:latin typeface="CMMIB10"/>
              </a:rPr>
              <a:t>X</a:t>
            </a:r>
            <a:r>
              <a:rPr lang="en-US" sz="1200" b="0" i="1" u="none" strike="noStrike" baseline="0" dirty="0">
                <a:latin typeface="CMMI7"/>
              </a:rPr>
              <a:t>i</a:t>
            </a:r>
            <a:r>
              <a:rPr lang="zh-CN" altLang="en-US" sz="1200" i="1" dirty="0">
                <a:latin typeface="CMMI7"/>
              </a:rPr>
              <a:t>：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节点</a:t>
            </a:r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的节点特征</a:t>
            </a:r>
            <a:endParaRPr lang="en-US" altLang="zh-CN" sz="1200" b="0" i="1" u="none" strike="noStrike" baseline="0" dirty="0">
              <a:latin typeface="CMMI7"/>
            </a:endParaRPr>
          </a:p>
          <a:p>
            <a:r>
              <a:rPr lang="en-US" sz="3600" b="1" i="1" u="none" strike="noStrike" baseline="0" dirty="0" err="1">
                <a:latin typeface="CMMIB10"/>
              </a:rPr>
              <a:t>x</a:t>
            </a:r>
            <a:r>
              <a:rPr lang="en-US" sz="1200" b="0" i="1" u="none" strike="noStrike" baseline="0" dirty="0" err="1">
                <a:latin typeface="CMMI7"/>
              </a:rPr>
              <a:t>j</a:t>
            </a:r>
            <a:r>
              <a:rPr lang="en-US" sz="1200" b="0" i="1" u="none" strike="noStrike" baseline="0" dirty="0">
                <a:latin typeface="CMMI7"/>
              </a:rPr>
              <a:t> </a:t>
            </a:r>
            <a:r>
              <a:rPr lang="zh-CN" altLang="en-US" sz="1200" b="0" i="1" u="none" strike="noStrike" baseline="0" dirty="0">
                <a:latin typeface="CMMI7"/>
              </a:rPr>
              <a:t>：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邻居节点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的节点特征</a:t>
            </a:r>
          </a:p>
          <a:p>
            <a:r>
              <a:rPr lang="en-US" sz="3200" b="1" i="1" u="none" strike="noStrike" baseline="0" dirty="0" err="1">
                <a:latin typeface="CMMIB10"/>
              </a:rPr>
              <a:t>e</a:t>
            </a:r>
            <a:r>
              <a:rPr lang="en-US" sz="1100" b="0" i="1" u="none" strike="noStrike" baseline="0" dirty="0" err="1">
                <a:latin typeface="CMMI7"/>
              </a:rPr>
              <a:t>j,i</a:t>
            </a:r>
            <a:r>
              <a:rPr lang="zh-CN" altLang="en-US" sz="1100" b="0" i="1" u="none" strike="noStrike" baseline="0" dirty="0">
                <a:latin typeface="CMMI7"/>
              </a:rPr>
              <a:t>：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节点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到节点</a:t>
            </a:r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的边特征</a:t>
            </a:r>
            <a:endParaRPr lang="en-US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F86B2A-BBE3-7FCA-1874-8FDEAF9AC167}"/>
              </a:ext>
            </a:extLst>
          </p:cNvPr>
          <p:cNvSpPr txBox="1"/>
          <p:nvPr/>
        </p:nvSpPr>
        <p:spPr bwMode="gray">
          <a:xfrm>
            <a:off x="336524" y="4689538"/>
            <a:ext cx="5037909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机器人结构图</a:t>
            </a:r>
            <a:endParaRPr lang="en-US" altLang="zh-CN" sz="2000" b="1" i="0" u="none" strike="noStrike" baseline="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节点特征是对应机器人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关节的旋转角度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边特征是初始状态两个关节坐标系之间的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相对位移和旋转</a:t>
            </a:r>
            <a:endParaRPr lang="en-US" dirty="0">
              <a:highlight>
                <a:srgbClr val="00FFFF"/>
              </a:highligh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286E82-4825-23A7-9044-AA5DDD932B99}"/>
              </a:ext>
            </a:extLst>
          </p:cNvPr>
          <p:cNvSpPr txBox="1"/>
          <p:nvPr/>
        </p:nvSpPr>
        <p:spPr bwMode="gray">
          <a:xfrm>
            <a:off x="332366" y="3422060"/>
            <a:ext cx="52224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人体骨架图</a:t>
            </a:r>
            <a:endParaRPr lang="en-US" altLang="zh-CN" sz="2000" b="1" i="0" u="none" strike="noStrike" baseline="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节点特征是人体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关节的位置和</a:t>
            </a:r>
            <a:r>
              <a:rPr lang="zh-CN" altLang="en-US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朝向（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旋转矩阵）</a:t>
            </a:r>
            <a:endParaRPr lang="en-US" altLang="zh-CN" sz="1800" b="0" i="0" u="none" strike="noStrike" baseline="0" dirty="0">
              <a:solidFill>
                <a:srgbClr val="000000"/>
              </a:solidFill>
              <a:highlight>
                <a:srgbClr val="FFFF00"/>
              </a:highligh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边特征是人体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关节位置之间的相对偏移</a:t>
            </a:r>
            <a:endParaRPr lang="en-US" dirty="0">
              <a:highlight>
                <a:srgbClr val="00FFFF"/>
              </a:highlight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6E55888-EA59-1F8D-4D80-D185DA6F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28" y="1357533"/>
            <a:ext cx="5951805" cy="433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0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浙大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33264" y="1105533"/>
            <a:ext cx="11520898" cy="504000"/>
          </a:xfrm>
        </p:spPr>
        <p:txBody>
          <a:bodyPr/>
          <a:lstStyle/>
          <a:p>
            <a:r>
              <a:rPr lang="zh-CN" altLang="en-US" sz="2400" dirty="0"/>
              <a:t>流程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891B31-9BF1-3638-90CC-7B317C407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508" y="767320"/>
            <a:ext cx="7787951" cy="35283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841167-6154-E5CF-4A32-180D0BFC4E7A}"/>
              </a:ext>
            </a:extLst>
          </p:cNvPr>
          <p:cNvSpPr txBox="1"/>
          <p:nvPr/>
        </p:nvSpPr>
        <p:spPr bwMode="gray">
          <a:xfrm>
            <a:off x="1844045" y="4469364"/>
            <a:ext cx="9020314" cy="1152248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r>
              <a:rPr lang="zh-CN" altLang="en-US" sz="2000" dirty="0"/>
              <a:t>编码器以人的演示作为输入，生成一个更好的初始值 </a:t>
            </a:r>
            <a:r>
              <a:rPr lang="en-US" altLang="zh-CN" sz="2000" dirty="0"/>
              <a:t>z0</a:t>
            </a:r>
            <a:r>
              <a:rPr lang="zh-CN" altLang="en-US" sz="2000" dirty="0"/>
              <a:t>，它应该接近最优的潜在码 </a:t>
            </a:r>
            <a:r>
              <a:rPr lang="en-US" sz="2800" b="1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z *</a:t>
            </a:r>
            <a:r>
              <a:rPr lang="zh-CN" altLang="en-US" sz="2800" b="1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，</a:t>
            </a:r>
            <a:r>
              <a:rPr lang="zh-CN" altLang="en-US" sz="2000" dirty="0"/>
              <a:t>解码相应的机器人运动</a:t>
            </a:r>
            <a:r>
              <a:rPr lang="en-US" altLang="zh-CN" sz="2000" dirty="0"/>
              <a:t>;</a:t>
            </a:r>
            <a:r>
              <a:rPr lang="zh-CN" altLang="en-US" sz="2000" dirty="0"/>
              <a:t>计算目标函数的损失</a:t>
            </a:r>
            <a:r>
              <a:rPr lang="en-US" altLang="zh-CN" sz="2000" dirty="0"/>
              <a:t>;</a:t>
            </a:r>
            <a:r>
              <a:rPr lang="zh-CN" altLang="en-US" sz="2000" dirty="0"/>
              <a:t>通过梯度下降优化潜码。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7673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浙大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32366" y="1105533"/>
            <a:ext cx="11520898" cy="504000"/>
          </a:xfrm>
        </p:spPr>
        <p:txBody>
          <a:bodyPr/>
          <a:lstStyle/>
          <a:p>
            <a:r>
              <a:rPr lang="zh-CN" altLang="en-US" sz="2400" dirty="0"/>
              <a:t>模型细节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5F5F573-0596-746D-82E0-0CD63DBEE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558" y="197832"/>
            <a:ext cx="8142514" cy="38869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DA86F2-9E0A-CBC0-6B3C-3481673642EF}"/>
              </a:ext>
            </a:extLst>
          </p:cNvPr>
          <p:cNvSpPr txBox="1"/>
          <p:nvPr/>
        </p:nvSpPr>
        <p:spPr bwMode="gray">
          <a:xfrm>
            <a:off x="580345" y="4176745"/>
            <a:ext cx="104671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图编码器</a:t>
            </a:r>
            <a:r>
              <a:rPr lang="zh-CN" altLang="en-US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由</a:t>
            </a:r>
            <a:r>
              <a:rPr lang="zh-CN" altLang="en-US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三层图卷积</a:t>
            </a:r>
            <a:r>
              <a:rPr lang="zh-CN" altLang="en-US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组成，使用</a:t>
            </a:r>
            <a:r>
              <a:rPr lang="zh-CN" altLang="en-US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线性层</a:t>
            </a:r>
            <a:r>
              <a:rPr lang="zh-CN" altLang="en-US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将图编码器的输出特征映射到潜在代码。潜伏码与机器人关节的上下限拼接后，被馈送到图解码器中。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A9DD74-8D94-7E84-48A3-333634F20E91}"/>
              </a:ext>
            </a:extLst>
          </p:cNvPr>
          <p:cNvSpPr txBox="1"/>
          <p:nvPr/>
        </p:nvSpPr>
        <p:spPr bwMode="gray">
          <a:xfrm>
            <a:off x="580345" y="4949206"/>
            <a:ext cx="10569737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图解码器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也由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三层图卷积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组成，通过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Times New Roman" panose="02020603050405020304" pitchFamily="18" charset="0"/>
                <a:ea typeface="宋体" panose="02010600030101010101" pitchFamily="2" charset="-122"/>
              </a:rPr>
              <a:t>tanh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激活函数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，解码器的输出特征被限制在</a:t>
            </a:r>
            <a:r>
              <a:rPr lang="zh-CN" altLang="en-US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−</a:t>
            </a:r>
            <a:r>
              <a:rPr lang="en-US" altLang="zh-CN" sz="18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到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的范围内。然后将它们线性地重新映射到每个机器人关节的上限和下限。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F58128-90CA-9AFA-4FFC-1E9614E256B0}"/>
              </a:ext>
            </a:extLst>
          </p:cNvPr>
          <p:cNvSpPr txBox="1"/>
          <p:nvPr/>
        </p:nvSpPr>
        <p:spPr bwMode="gray">
          <a:xfrm>
            <a:off x="580345" y="5625162"/>
            <a:ext cx="111482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正运动学模块：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为了对比人和机器人之间动作的差异形成自监督，根据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关节角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计算各个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highlight>
                  <a:srgbClr val="00FFFF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关节的位置和朝向</a:t>
            </a:r>
            <a:endParaRPr lang="en-US" dirty="0">
              <a:highlight>
                <a:srgbClr val="00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300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浙大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33264" y="1105533"/>
            <a:ext cx="11520898" cy="504000"/>
          </a:xfrm>
        </p:spPr>
        <p:txBody>
          <a:bodyPr/>
          <a:lstStyle/>
          <a:p>
            <a:r>
              <a:rPr lang="zh-CN" altLang="en-US" sz="2400" dirty="0"/>
              <a:t>损失函数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77ABB-3C86-6BFC-7C7E-495831BD46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346" r="24385" b="-1"/>
          <a:stretch/>
        </p:blipFill>
        <p:spPr>
          <a:xfrm>
            <a:off x="2645017" y="607100"/>
            <a:ext cx="6751596" cy="12598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59228E-A157-57BA-F80A-0D8A39DF8052}"/>
              </a:ext>
            </a:extLst>
          </p:cNvPr>
          <p:cNvSpPr txBox="1"/>
          <p:nvPr/>
        </p:nvSpPr>
        <p:spPr bwMode="gray">
          <a:xfrm>
            <a:off x="332364" y="1969783"/>
            <a:ext cx="105471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末端执行器损失</a:t>
            </a:r>
            <a:r>
              <a:rPr lang="en-US" sz="2400" b="0" i="1" u="none" strike="noStrike" baseline="0" dirty="0">
                <a:highlight>
                  <a:srgbClr val="FFFF00"/>
                </a:highlight>
                <a:latin typeface="CMMI10"/>
              </a:rPr>
              <a:t>L</a:t>
            </a:r>
            <a:r>
              <a:rPr lang="en-US" sz="1600" b="0" i="1" u="none" strike="noStrike" baseline="0" dirty="0">
                <a:highlight>
                  <a:srgbClr val="FFFF00"/>
                </a:highlight>
                <a:latin typeface="CMMI7"/>
              </a:rPr>
              <a:t>ee</a:t>
            </a:r>
            <a:r>
              <a:rPr lang="zh-CN" altLang="en-US" sz="2800" dirty="0"/>
              <a:t> </a:t>
            </a:r>
            <a:r>
              <a:rPr lang="en-US" altLang="zh-CN" dirty="0"/>
              <a:t>:</a:t>
            </a:r>
            <a:r>
              <a:rPr lang="zh-CN" altLang="en-US" dirty="0"/>
              <a:t>末端执行器损失鼓励机器人匹配人类演示的</a:t>
            </a:r>
            <a:r>
              <a:rPr lang="zh-CN" altLang="en-US" dirty="0">
                <a:highlight>
                  <a:srgbClr val="00FFFF"/>
                </a:highlight>
              </a:rPr>
              <a:t>末端执行器位置</a:t>
            </a:r>
            <a:r>
              <a:rPr lang="zh-CN" altLang="en-US" dirty="0"/>
              <a:t>。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88C99D-80E4-704E-E6DB-22836F580FCA}"/>
              </a:ext>
            </a:extLst>
          </p:cNvPr>
          <p:cNvSpPr txBox="1"/>
          <p:nvPr/>
        </p:nvSpPr>
        <p:spPr bwMode="gray">
          <a:xfrm>
            <a:off x="333261" y="2581656"/>
            <a:ext cx="92492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方向损失</a:t>
            </a:r>
            <a:r>
              <a:rPr lang="en-US" sz="2400" b="0" i="1" u="none" strike="noStrike" baseline="0" dirty="0">
                <a:highlight>
                  <a:srgbClr val="FFFF00"/>
                </a:highlight>
                <a:latin typeface="CMMI10"/>
              </a:rPr>
              <a:t>L</a:t>
            </a:r>
            <a:r>
              <a:rPr lang="en-US" sz="1600" b="0" i="1" u="none" strike="noStrike" baseline="0" dirty="0">
                <a:highlight>
                  <a:srgbClr val="FFFF00"/>
                </a:highlight>
                <a:latin typeface="CMMI7"/>
              </a:rPr>
              <a:t>ori </a:t>
            </a:r>
            <a:r>
              <a:rPr lang="en-US" altLang="zh-CN" dirty="0"/>
              <a:t>:</a:t>
            </a:r>
            <a:r>
              <a:rPr lang="zh-CN" altLang="en-US" dirty="0"/>
              <a:t>方向损失是通过比较人和机器的</a:t>
            </a:r>
            <a:r>
              <a:rPr lang="zh-CN" altLang="en-US" dirty="0">
                <a:highlight>
                  <a:srgbClr val="00FFFF"/>
                </a:highlight>
              </a:rPr>
              <a:t>末端执行器方向的差异</a:t>
            </a:r>
            <a:r>
              <a:rPr lang="zh-CN" altLang="en-US" dirty="0"/>
              <a:t>来计算的。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3A9BBE-BDBF-5CA0-5A89-F06EDEEACBF4}"/>
              </a:ext>
            </a:extLst>
          </p:cNvPr>
          <p:cNvSpPr txBox="1"/>
          <p:nvPr/>
        </p:nvSpPr>
        <p:spPr bwMode="gray">
          <a:xfrm>
            <a:off x="332363" y="3099424"/>
            <a:ext cx="111442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肘关节丢失</a:t>
            </a:r>
            <a:r>
              <a:rPr lang="en-US" sz="2400" b="0" i="1" u="none" strike="noStrike" baseline="0" dirty="0" err="1">
                <a:highlight>
                  <a:srgbClr val="FFFF00"/>
                </a:highlight>
                <a:latin typeface="CMMI10"/>
              </a:rPr>
              <a:t>L</a:t>
            </a:r>
            <a:r>
              <a:rPr lang="en-US" sz="1600" b="0" i="1" u="none" strike="noStrike" baseline="0" dirty="0" err="1">
                <a:highlight>
                  <a:srgbClr val="FFFF00"/>
                </a:highlight>
                <a:latin typeface="CMMI7"/>
              </a:rPr>
              <a:t>elb</a:t>
            </a:r>
            <a:r>
              <a:rPr lang="en-US" sz="800" b="0" i="1" u="none" strike="noStrike" baseline="0" dirty="0">
                <a:highlight>
                  <a:srgbClr val="FFFF00"/>
                </a:highlight>
                <a:latin typeface="CMMI7"/>
              </a:rPr>
              <a:t> </a:t>
            </a:r>
            <a:r>
              <a:rPr lang="en-US" altLang="zh-CN" dirty="0"/>
              <a:t>:</a:t>
            </a:r>
            <a:r>
              <a:rPr lang="zh-CN" altLang="en-US" dirty="0"/>
              <a:t>鼓励其他关节的运动与演示相似，通过比较</a:t>
            </a:r>
            <a:r>
              <a:rPr lang="zh-CN" altLang="en-US" dirty="0">
                <a:highlight>
                  <a:srgbClr val="00FFFF"/>
                </a:highlight>
              </a:rPr>
              <a:t>从肘关节到手腕的归一化向量的差异</a:t>
            </a:r>
            <a:r>
              <a:rPr lang="zh-CN" altLang="en-US" dirty="0"/>
              <a:t>来计算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145CD5-718F-5CF2-A5DB-F9BC4F9BB4D3}"/>
              </a:ext>
            </a:extLst>
          </p:cNvPr>
          <p:cNvSpPr txBox="1"/>
          <p:nvPr/>
        </p:nvSpPr>
        <p:spPr bwMode="gray">
          <a:xfrm>
            <a:off x="332362" y="3649742"/>
            <a:ext cx="111442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手指丢失</a:t>
            </a:r>
            <a:r>
              <a:rPr lang="en-US" sz="2400" b="0" i="1" u="none" strike="noStrike" baseline="0" dirty="0" err="1">
                <a:highlight>
                  <a:srgbClr val="FFFF00"/>
                </a:highlight>
                <a:latin typeface="CMMI10"/>
              </a:rPr>
              <a:t>L</a:t>
            </a:r>
            <a:r>
              <a:rPr lang="en-US" sz="1600" b="0" i="1" u="none" strike="noStrike" baseline="0" dirty="0" err="1">
                <a:highlight>
                  <a:srgbClr val="FFFF00"/>
                </a:highlight>
                <a:latin typeface="CMMI7"/>
              </a:rPr>
              <a:t>fin</a:t>
            </a:r>
            <a:r>
              <a:rPr lang="en-US" sz="800" b="0" i="1" u="none" strike="noStrike" baseline="0" dirty="0">
                <a:highlight>
                  <a:srgbClr val="FFFF00"/>
                </a:highlight>
                <a:latin typeface="CMMI7"/>
              </a:rPr>
              <a:t> </a:t>
            </a:r>
            <a:r>
              <a:rPr lang="en-US" altLang="zh-CN" dirty="0"/>
              <a:t>:</a:t>
            </a:r>
            <a:r>
              <a:rPr lang="zh-CN" altLang="en-US" dirty="0"/>
              <a:t>鼓励机器人模仿人类的手指动作，</a:t>
            </a:r>
            <a:r>
              <a:rPr lang="zh-CN" altLang="en-US" dirty="0">
                <a:highlight>
                  <a:srgbClr val="00FFFF"/>
                </a:highlight>
              </a:rPr>
              <a:t>比较从掌指关节到指尖的向量</a:t>
            </a:r>
            <a:r>
              <a:rPr lang="zh-CN" altLang="en-US" dirty="0"/>
              <a:t>，通过手指长度归一化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8AA037-CD5B-4168-88D3-579F6F7615EB}"/>
              </a:ext>
            </a:extLst>
          </p:cNvPr>
          <p:cNvSpPr txBox="1"/>
          <p:nvPr/>
        </p:nvSpPr>
        <p:spPr bwMode="gray">
          <a:xfrm>
            <a:off x="332362" y="4198169"/>
            <a:ext cx="1061201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</a:rPr>
              <a:t>碰撞损失 </a:t>
            </a:r>
            <a:r>
              <a:rPr lang="en-US" sz="2400" b="0" i="1" u="none" strike="noStrike" baseline="0" dirty="0" err="1">
                <a:highlight>
                  <a:srgbClr val="FFFF00"/>
                </a:highlight>
                <a:latin typeface="CMMI10"/>
              </a:rPr>
              <a:t>L</a:t>
            </a:r>
            <a:r>
              <a:rPr lang="en-US" b="0" i="1" u="none" strike="noStrike" baseline="0" dirty="0" err="1">
                <a:highlight>
                  <a:srgbClr val="FFFF00"/>
                </a:highlight>
                <a:latin typeface="CMMI7"/>
              </a:rPr>
              <a:t>col</a:t>
            </a:r>
            <a:r>
              <a:rPr lang="en-US" sz="800" b="0" i="1" u="none" strike="noStrike" baseline="0" dirty="0">
                <a:highlight>
                  <a:srgbClr val="FFFF00"/>
                </a:highlight>
                <a:latin typeface="CMMI7"/>
              </a:rPr>
              <a:t> </a:t>
            </a:r>
            <a:r>
              <a:rPr lang="en-US" altLang="zh-CN" dirty="0"/>
              <a:t>:</a:t>
            </a:r>
            <a:r>
              <a:rPr lang="zh-CN" altLang="en-US" dirty="0"/>
              <a:t>用于</a:t>
            </a:r>
            <a:r>
              <a:rPr lang="zh-CN" altLang="en-US" dirty="0">
                <a:highlight>
                  <a:srgbClr val="00FFFF"/>
                </a:highlight>
              </a:rPr>
              <a:t>惩罚导致碰撞</a:t>
            </a:r>
            <a:r>
              <a:rPr lang="zh-CN" altLang="en-US" dirty="0"/>
              <a:t>的机器人运动。将机器人</a:t>
            </a:r>
            <a:r>
              <a:rPr lang="zh-CN" altLang="en-US" dirty="0">
                <a:highlight>
                  <a:srgbClr val="00FFFF"/>
                </a:highlight>
              </a:rPr>
              <a:t>手臂的链接建模为胶囊</a:t>
            </a:r>
            <a:r>
              <a:rPr lang="zh-CN" altLang="en-US" dirty="0"/>
              <a:t>，并计算胶囊对之间的距离。如果这个距离小于不发生碰撞的最小距离，则计算损失。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A4A8FC-E788-B976-ADEF-DDADC4C4626D}"/>
              </a:ext>
            </a:extLst>
          </p:cNvPr>
          <p:cNvSpPr txBox="1"/>
          <p:nvPr/>
        </p:nvSpPr>
        <p:spPr bwMode="gray">
          <a:xfrm>
            <a:off x="1292336" y="5067169"/>
            <a:ext cx="111924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1800" b="0" i="1" u="none" strike="noStrike" baseline="0" dirty="0">
                <a:latin typeface="CMMI10"/>
              </a:rPr>
              <a:t>λ</a:t>
            </a:r>
            <a:r>
              <a:rPr lang="en-US" sz="1600" b="0" i="1" u="none" strike="noStrike" baseline="0" dirty="0" err="1">
                <a:latin typeface="CMMI7"/>
              </a:rPr>
              <a:t>ee</a:t>
            </a:r>
            <a:r>
              <a:rPr lang="en-US" sz="1800" b="0" i="0" u="none" strike="noStrike" baseline="0" dirty="0">
                <a:latin typeface="Times-Roman"/>
              </a:rPr>
              <a:t>, </a:t>
            </a:r>
            <a:r>
              <a:rPr lang="el-GR" sz="1800" b="0" i="1" u="none" strike="noStrike" baseline="0" dirty="0">
                <a:latin typeface="CMMI10"/>
              </a:rPr>
              <a:t>λ</a:t>
            </a:r>
            <a:r>
              <a:rPr lang="en-US" sz="1600" i="1" dirty="0" err="1">
                <a:latin typeface="CMMI7"/>
              </a:rPr>
              <a:t>ori</a:t>
            </a:r>
            <a:r>
              <a:rPr lang="en-US" sz="1800" b="0" i="0" u="none" strike="noStrike" baseline="0" dirty="0">
                <a:latin typeface="Times-Roman"/>
              </a:rPr>
              <a:t>, </a:t>
            </a:r>
            <a:r>
              <a:rPr lang="el-GR" sz="1800" b="0" i="1" u="none" strike="noStrike" baseline="0" dirty="0">
                <a:latin typeface="CMMI10"/>
              </a:rPr>
              <a:t>λ</a:t>
            </a:r>
            <a:r>
              <a:rPr lang="en-US" sz="1600" i="1" dirty="0" err="1">
                <a:latin typeface="CMMI7"/>
              </a:rPr>
              <a:t>elb</a:t>
            </a:r>
            <a:r>
              <a:rPr lang="en-US" sz="1600" i="1" dirty="0">
                <a:latin typeface="CMMI7"/>
              </a:rPr>
              <a:t>,</a:t>
            </a:r>
            <a:r>
              <a:rPr lang="en-US" sz="1800" b="0" i="0" u="none" strike="noStrike" baseline="0" dirty="0">
                <a:latin typeface="Times-Roman"/>
              </a:rPr>
              <a:t> </a:t>
            </a:r>
            <a:r>
              <a:rPr lang="el-GR" sz="1800" b="0" i="1" u="none" strike="noStrike" baseline="0" dirty="0">
                <a:latin typeface="CMMI10"/>
              </a:rPr>
              <a:t>λ</a:t>
            </a:r>
            <a:r>
              <a:rPr lang="en-US" sz="1600" i="1" dirty="0">
                <a:latin typeface="CMMI7"/>
              </a:rPr>
              <a:t>fin</a:t>
            </a:r>
            <a:r>
              <a:rPr lang="en-US" sz="800" b="0" i="1" u="none" strike="noStrike" baseline="0" dirty="0">
                <a:latin typeface="CMMI7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and </a:t>
            </a:r>
            <a:r>
              <a:rPr lang="el-GR" sz="1800" b="0" i="1" u="none" strike="noStrike" baseline="0" dirty="0">
                <a:latin typeface="CMMI10"/>
              </a:rPr>
              <a:t>λ</a:t>
            </a:r>
            <a:r>
              <a:rPr lang="en-US" sz="1600" i="1" dirty="0">
                <a:latin typeface="CMMI7"/>
              </a:rPr>
              <a:t>col</a:t>
            </a:r>
            <a:r>
              <a:rPr lang="zh-CN" altLang="en-US" dirty="0"/>
              <a:t>分别为它们的权值 ，其大小分别为</a:t>
            </a:r>
            <a:r>
              <a:rPr lang="en-US" altLang="zh-CN" dirty="0"/>
              <a:t>1000</a:t>
            </a:r>
            <a:r>
              <a:rPr lang="zh-CN" altLang="en-US" dirty="0"/>
              <a:t>、</a:t>
            </a:r>
            <a:r>
              <a:rPr lang="en-US" altLang="zh-CN" dirty="0"/>
              <a:t>100</a:t>
            </a:r>
            <a:r>
              <a:rPr lang="zh-CN" altLang="en-US" dirty="0"/>
              <a:t>、</a:t>
            </a:r>
            <a:r>
              <a:rPr lang="en-US" altLang="zh-CN" dirty="0"/>
              <a:t>100</a:t>
            </a:r>
            <a:r>
              <a:rPr lang="zh-CN" altLang="en-US" dirty="0"/>
              <a:t>、</a:t>
            </a:r>
            <a:r>
              <a:rPr lang="en-US" altLang="zh-CN" dirty="0"/>
              <a:t>100</a:t>
            </a:r>
            <a:r>
              <a:rPr lang="zh-CN" altLang="en-US" dirty="0"/>
              <a:t>和 </a:t>
            </a:r>
            <a:r>
              <a:rPr lang="en-US" altLang="zh-CN" dirty="0"/>
              <a:t>1000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7C9911-B943-3291-BACE-0E7CC554B14A}"/>
              </a:ext>
            </a:extLst>
          </p:cNvPr>
          <p:cNvSpPr txBox="1"/>
          <p:nvPr/>
        </p:nvSpPr>
        <p:spPr bwMode="gray">
          <a:xfrm>
            <a:off x="647352" y="5581307"/>
            <a:ext cx="8067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为适应其他任务，应该重新设计末端执行器损失和手指损失。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14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1C3E0F-7CF8-4DF8-9504-AD772B0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浙大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4DABD-9BB2-4712-B50C-E0B93152145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F826AA-FE01-4F7A-ADAD-28FD4EDBEB56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01150FD-A846-4877-B24A-4BFC4173A37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33264" y="1105533"/>
            <a:ext cx="11520898" cy="504000"/>
          </a:xfrm>
        </p:spPr>
        <p:txBody>
          <a:bodyPr/>
          <a:lstStyle/>
          <a:p>
            <a:r>
              <a:rPr lang="zh-CN" altLang="en-US" sz="2400" dirty="0"/>
              <a:t>输入输出</a:t>
            </a:r>
            <a:endParaRPr lang="pl-PL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BB03343-987C-4CAA-A6FB-EC8404F7934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lvl="8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1BAF8-DE10-4DA6-A89D-5B8323FA92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2DA6975-0A70-A86B-E4AD-696F704A4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558" y="1622289"/>
            <a:ext cx="8362923" cy="17718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C611DF-2199-677F-3ED4-AFB47FB7A01D}"/>
              </a:ext>
            </a:extLst>
          </p:cNvPr>
          <p:cNvSpPr txBox="1"/>
          <p:nvPr/>
        </p:nvSpPr>
        <p:spPr bwMode="gray">
          <a:xfrm>
            <a:off x="913842" y="3680723"/>
            <a:ext cx="9984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输入</a:t>
            </a:r>
            <a:r>
              <a:rPr lang="zh-CN" altLang="en-US" dirty="0"/>
              <a:t>：演示者各个关节数据构成的图，包括关节的位置，四元数形式表示的关节旋转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691F4D-ADEF-9763-2D14-789BB9F8A69E}"/>
              </a:ext>
            </a:extLst>
          </p:cNvPr>
          <p:cNvSpPr txBox="1"/>
          <p:nvPr/>
        </p:nvSpPr>
        <p:spPr bwMode="gray">
          <a:xfrm>
            <a:off x="913842" y="4102160"/>
            <a:ext cx="1022690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图编码器</a:t>
            </a:r>
            <a:r>
              <a:rPr lang="zh-CN" altLang="en-US" dirty="0"/>
              <a:t>：从输入的图数据中提取每个关节的特征，得到隐空间中当前人类动作状态的编码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AFAFA"/>
                </a:highlight>
                <a:uLnTx/>
                <a:uFillTx/>
                <a:latin typeface="CMMI10"/>
                <a:ea typeface="ABBvoice"/>
                <a:cs typeface="ABBvoice"/>
              </a:rPr>
              <a:t>Z</a:t>
            </a:r>
            <a:r>
              <a:rPr lang="en-US" sz="1600" i="1" dirty="0">
                <a:solidFill>
                  <a:srgbClr val="000000"/>
                </a:solidFill>
                <a:highlight>
                  <a:srgbClr val="FAFAFA"/>
                </a:highlight>
                <a:latin typeface="CMMI7"/>
                <a:ea typeface="ABBvoice"/>
                <a:cs typeface="ABBvoice"/>
              </a:rPr>
              <a:t>h</a:t>
            </a:r>
            <a:r>
              <a:rPr lang="zh-CN" altLang="en-US" sz="1600" i="1" dirty="0">
                <a:solidFill>
                  <a:srgbClr val="000000"/>
                </a:solidFill>
                <a:highlight>
                  <a:srgbClr val="FAFAFA"/>
                </a:highlight>
                <a:latin typeface="CMMI7"/>
                <a:ea typeface="ABBvoice"/>
                <a:cs typeface="ABBvoice"/>
              </a:rPr>
              <a:t> 。</a:t>
            </a:r>
            <a:endParaRPr lang="en-US" altLang="zh-CN" sz="1600" i="1" dirty="0">
              <a:solidFill>
                <a:srgbClr val="000000"/>
              </a:solidFill>
              <a:highlight>
                <a:srgbClr val="FAFAFA"/>
              </a:highlight>
              <a:latin typeface="CMMI7"/>
              <a:ea typeface="ABBvoice"/>
              <a:cs typeface="ABBvoice"/>
            </a:endParaRPr>
          </a:p>
          <a:p>
            <a:pPr algn="l"/>
            <a:r>
              <a:rPr lang="zh-CN" altLang="en-US" dirty="0"/>
              <a:t>                     线性层</a:t>
            </a:r>
            <a:r>
              <a:rPr lang="en-US" altLang="zh-CN" dirty="0"/>
              <a:t>L</a:t>
            </a:r>
            <a:r>
              <a:rPr lang="zh-CN" altLang="en-US" dirty="0"/>
              <a:t>将人类动作状态隐空间中的编码映射到机器人动作状态的隐空间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AFAFA"/>
                </a:highlight>
                <a:uLnTx/>
                <a:uFillTx/>
                <a:latin typeface="CMMI10"/>
                <a:ea typeface="ABBvoice"/>
                <a:cs typeface="ABBvoice"/>
              </a:rPr>
              <a:t>Z</a:t>
            </a:r>
            <a:r>
              <a:rPr lang="en-US" sz="1600" i="1" dirty="0">
                <a:solidFill>
                  <a:srgbClr val="000000"/>
                </a:solidFill>
                <a:highlight>
                  <a:srgbClr val="FAFAFA"/>
                </a:highlight>
                <a:latin typeface="CMMI7"/>
                <a:ea typeface="ABBvoice"/>
                <a:cs typeface="ABBvoice"/>
              </a:rPr>
              <a:t>r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E2E19C-57B8-E123-BB83-DECE67925255}"/>
              </a:ext>
            </a:extLst>
          </p:cNvPr>
          <p:cNvSpPr txBox="1"/>
          <p:nvPr/>
        </p:nvSpPr>
        <p:spPr bwMode="gray">
          <a:xfrm>
            <a:off x="913842" y="5031147"/>
            <a:ext cx="86424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dirty="0"/>
              <a:t>图解码器</a:t>
            </a:r>
            <a:r>
              <a:rPr lang="zh-CN" altLang="en-US" dirty="0"/>
              <a:t>：利用</a:t>
            </a:r>
            <a:r>
              <a:rPr lang="en-US" dirty="0"/>
              <a:t>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AFAFA"/>
                </a:highlight>
                <a:uLnTx/>
                <a:uFillTx/>
                <a:latin typeface="CMMI10"/>
                <a:ea typeface="ABBvoice"/>
                <a:cs typeface="ABBvoice"/>
              </a:rPr>
              <a:t>Z</a:t>
            </a:r>
            <a:r>
              <a:rPr lang="en-US" sz="1100" i="1" dirty="0">
                <a:solidFill>
                  <a:srgbClr val="000000"/>
                </a:solidFill>
                <a:highlight>
                  <a:srgbClr val="FAFAFA"/>
                </a:highlight>
                <a:latin typeface="CMMI7"/>
                <a:ea typeface="ABBvoice"/>
                <a:cs typeface="ABBvoice"/>
              </a:rPr>
              <a:t>r</a:t>
            </a:r>
            <a:r>
              <a:rPr lang="zh-CN" altLang="en-US" dirty="0"/>
              <a:t>恢复出机器人的关节角状态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9BEEA4-ECA4-B1E7-26E7-75E360E42CA9}"/>
              </a:ext>
            </a:extLst>
          </p:cNvPr>
          <p:cNvSpPr txBox="1"/>
          <p:nvPr/>
        </p:nvSpPr>
        <p:spPr bwMode="gray">
          <a:xfrm>
            <a:off x="913842" y="5459857"/>
            <a:ext cx="10226909" cy="369332"/>
          </a:xfrm>
          <a:prstGeom prst="rect">
            <a:avLst/>
          </a:prstGeom>
          <a:noFill/>
        </p:spPr>
        <p:txBody>
          <a:bodyPr wrap="square" lIns="72000" tIns="72000" rIns="72000" bIns="72000" rtlCol="0">
            <a:noAutofit/>
          </a:bodyPr>
          <a:lstStyle/>
          <a:p>
            <a:pPr algn="l"/>
            <a:r>
              <a:rPr lang="zh-CN" altLang="en-US" b="1" dirty="0"/>
              <a:t>输出</a:t>
            </a:r>
            <a:r>
              <a:rPr lang="zh-CN" altLang="en-US" dirty="0"/>
              <a:t>：将机器人关节角状态输入到正运动学模块，得到机器人各个关节在世界坐标系下的位置和旋转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73770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615C-785A-4592-A71E-E026EB4A1B2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62DC934-8D94-4C45-ADC7-1B111A21071B}" type="datetime4">
              <a:rPr lang="en-US" smtClean="0"/>
              <a:t>January 22, 2024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F3B404A-D8F9-422F-9A30-12682DDFB2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44275-A164-437A-BB31-2809A6AE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619F89D8-7AE3-494A-97F3-03D68086963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4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BB Master">
  <a:themeElements>
    <a:clrScheme name="Custom 2">
      <a:dk1>
        <a:srgbClr val="000000"/>
      </a:dk1>
      <a:lt1>
        <a:srgbClr val="FFFFFF"/>
      </a:lt1>
      <a:dk2>
        <a:srgbClr val="D90000"/>
      </a:dk2>
      <a:lt2>
        <a:srgbClr val="FF000F"/>
      </a:lt2>
      <a:accent1>
        <a:srgbClr val="262626"/>
      </a:accent1>
      <a:accent2>
        <a:srgbClr val="6E6E6E"/>
      </a:accent2>
      <a:accent3>
        <a:srgbClr val="A9A9A9"/>
      </a:accent3>
      <a:accent4>
        <a:srgbClr val="D2D2D2"/>
      </a:accent4>
      <a:accent5>
        <a:srgbClr val="F0F0F0"/>
      </a:accent5>
      <a:accent6>
        <a:srgbClr val="FAFAFA"/>
      </a:accent6>
      <a:hlink>
        <a:srgbClr val="D90000"/>
      </a:hlink>
      <a:folHlink>
        <a:srgbClr val="FF000F"/>
      </a:folHlink>
    </a:clrScheme>
    <a:fontScheme name="ABBvoice">
      <a:majorFont>
        <a:latin typeface="ABBvoice"/>
        <a:ea typeface="ABBvoice"/>
        <a:cs typeface="ABBvoice"/>
      </a:majorFont>
      <a:minorFont>
        <a:latin typeface="ABBvoice"/>
        <a:ea typeface="ABBvoice"/>
        <a:cs typeface="ABBvoic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2"/>
        </a:solidFill>
        <a:ln>
          <a:noFill/>
        </a:ln>
      </a:spPr>
      <a:bodyPr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72000" tIns="72000" rIns="72000" bIns="72000" rtlCol="0">
        <a:noAutofit/>
      </a:bodyPr>
      <a:lstStyle>
        <a:defPPr>
          <a:defRPr sz="1400" dirty="0" err="1" smtClean="0"/>
        </a:defPPr>
      </a:lstStyle>
    </a:txDef>
  </a:objectDefaults>
  <a:extraClrSchemeLst/>
  <a:custClrLst>
    <a:custClr name="Blue">
      <a:srgbClr val="004C97"/>
    </a:custClr>
    <a:custClr name="Green">
      <a:srgbClr val="007A33"/>
    </a:custClr>
    <a:custClr name="Yellow">
      <a:srgbClr val="FFD100"/>
    </a:custClr>
    <a:custClr name="Red Grey">
      <a:srgbClr val="817275"/>
    </a:custClr>
    <a:custClr name="Green Grey">
      <a:srgbClr val="6B7173"/>
    </a:custClr>
    <a:custClr name="Blue Grey">
      <a:srgbClr val="5B6F80"/>
    </a:custClr>
    <a:custClr name="Violet Grey">
      <a:srgbClr val="78838E"/>
    </a:custClr>
  </a:custClrLst>
  <a:extLst>
    <a:ext uri="{05A4C25C-085E-4340-85A3-A5531E510DB2}">
      <thm15:themeFamily xmlns:thm15="http://schemas.microsoft.com/office/thememl/2012/main" name="ABB PPT Template New Cover Picture_Test.potx" id="{0A66BA40-D7EE-40BC-96C9-BD8705A7948F}" vid="{4D465BF3-1E41-41EC-9207-5CBB230A5E28}"/>
    </a:ext>
  </a:extLst>
</a:theme>
</file>

<file path=ppt/theme/theme2.xml><?xml version="1.0" encoding="utf-8"?>
<a:theme xmlns:a="http://schemas.openxmlformats.org/drawingml/2006/main" name="Office Theme">
  <a:themeElements>
    <a:clrScheme name="ABB">
      <a:dk1>
        <a:srgbClr val="000000"/>
      </a:dk1>
      <a:lt1>
        <a:srgbClr val="FFFFFF"/>
      </a:lt1>
      <a:dk2>
        <a:srgbClr val="D90000"/>
      </a:dk2>
      <a:lt2>
        <a:srgbClr val="FF000F"/>
      </a:lt2>
      <a:accent1>
        <a:srgbClr val="1E1E1E"/>
      </a:accent1>
      <a:accent2>
        <a:srgbClr val="3C3C3C"/>
      </a:accent2>
      <a:accent3>
        <a:srgbClr val="6E6E6E"/>
      </a:accent3>
      <a:accent4>
        <a:srgbClr val="A0A0A0"/>
      </a:accent4>
      <a:accent5>
        <a:srgbClr val="D2D2D2"/>
      </a:accent5>
      <a:accent6>
        <a:srgbClr val="F0F0F0"/>
      </a:accent6>
      <a:hlink>
        <a:srgbClr val="D90000"/>
      </a:hlink>
      <a:folHlink>
        <a:srgbClr val="FF000F"/>
      </a:folHlink>
    </a:clrScheme>
    <a:fontScheme name="ABBvoiceOffice">
      <a:majorFont>
        <a:latin typeface="ABBvoiceOffice"/>
        <a:ea typeface="ABBvoiceOffice"/>
        <a:cs typeface="ABBvoiceOffice"/>
      </a:majorFont>
      <a:minorFont>
        <a:latin typeface="ABBvoiceOffice"/>
        <a:ea typeface="ABBvoiceOffice"/>
        <a:cs typeface="ABBvoiceOffic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BB">
      <a:dk1>
        <a:srgbClr val="000000"/>
      </a:dk1>
      <a:lt1>
        <a:srgbClr val="FFFFFF"/>
      </a:lt1>
      <a:dk2>
        <a:srgbClr val="D90000"/>
      </a:dk2>
      <a:lt2>
        <a:srgbClr val="FF000F"/>
      </a:lt2>
      <a:accent1>
        <a:srgbClr val="1E1E1E"/>
      </a:accent1>
      <a:accent2>
        <a:srgbClr val="3C3C3C"/>
      </a:accent2>
      <a:accent3>
        <a:srgbClr val="6E6E6E"/>
      </a:accent3>
      <a:accent4>
        <a:srgbClr val="A0A0A0"/>
      </a:accent4>
      <a:accent5>
        <a:srgbClr val="D2D2D2"/>
      </a:accent5>
      <a:accent6>
        <a:srgbClr val="F0F0F0"/>
      </a:accent6>
      <a:hlink>
        <a:srgbClr val="D90000"/>
      </a:hlink>
      <a:folHlink>
        <a:srgbClr val="FF000F"/>
      </a:folHlink>
    </a:clrScheme>
    <a:fontScheme name="ABBvoiceOffice">
      <a:majorFont>
        <a:latin typeface="ABBvoiceOffice"/>
        <a:ea typeface="ABBvoiceOffice"/>
        <a:cs typeface="ABBvoiceOffice"/>
      </a:majorFont>
      <a:minorFont>
        <a:latin typeface="ABBvoiceOffice"/>
        <a:ea typeface="ABBvoiceOffice"/>
        <a:cs typeface="ABBvoiceOffic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98AF179D93F5408681185FD0914EFB" ma:contentTypeVersion="4" ma:contentTypeDescription="Create a new document." ma:contentTypeScope="" ma:versionID="cf7a5002604424a8d2ce33718a84193e">
  <xsd:schema xmlns:xsd="http://www.w3.org/2001/XMLSchema" xmlns:xs="http://www.w3.org/2001/XMLSchema" xmlns:p="http://schemas.microsoft.com/office/2006/metadata/properties" xmlns:ns2="f91e938e-afbb-4e68-abd7-811b2235727e" xmlns:ns3="749ea059-3af5-4f95-9769-48916ada97c4" targetNamespace="http://schemas.microsoft.com/office/2006/metadata/properties" ma:root="true" ma:fieldsID="208af2803b0f89d44f67c5c459f68b17" ns2:_="" ns3:_="">
    <xsd:import namespace="f91e938e-afbb-4e68-abd7-811b2235727e"/>
    <xsd:import namespace="749ea059-3af5-4f95-9769-48916ada97c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1e938e-afbb-4e68-abd7-811b223572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9ea059-3af5-4f95-9769-48916ada97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A026E8-9C06-4E92-B804-0E5754DAFFC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D146D7D-DDE9-43CF-A07A-5C38D90411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1e938e-afbb-4e68-abd7-811b2235727e"/>
    <ds:schemaRef ds:uri="749ea059-3af5-4f95-9769-48916ada97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D10DFA3-B4E7-4435-B692-4D4B74C576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ABB PowerPoint Template 16by9</Template>
  <TotalTime>241</TotalTime>
  <Words>801</Words>
  <Application>Microsoft Office PowerPoint</Application>
  <PresentationFormat>Widescreen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CMMI10</vt:lpstr>
      <vt:lpstr>CMMI7</vt:lpstr>
      <vt:lpstr>CMMIB10</vt:lpstr>
      <vt:lpstr>CMR10</vt:lpstr>
      <vt:lpstr>Times-Roman</vt:lpstr>
      <vt:lpstr>宋体</vt:lpstr>
      <vt:lpstr>Microsoft YaHei</vt:lpstr>
      <vt:lpstr>ABBvoice</vt:lpstr>
      <vt:lpstr>ABBvoiceOffice</vt:lpstr>
      <vt:lpstr>Arial</vt:lpstr>
      <vt:lpstr>Symbol</vt:lpstr>
      <vt:lpstr>Times New Roman</vt:lpstr>
      <vt:lpstr>ABB Master</vt:lpstr>
      <vt:lpstr>浙大论文研读报告</vt:lpstr>
      <vt:lpstr>浙大Kinematic Motion Retargeting via Neural Latent Optimization for Learning Sign Language  </vt:lpstr>
      <vt:lpstr>浙大Kinematic Motion Retargeting via Neural Latent Optimization for Learning Sign Language  </vt:lpstr>
      <vt:lpstr>浙大</vt:lpstr>
      <vt:lpstr>浙大</vt:lpstr>
      <vt:lpstr>浙大</vt:lpstr>
      <vt:lpstr>浙大</vt:lpstr>
      <vt:lpstr>浙大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浙大论文研读报告</dc:title>
  <dc:creator>Jun Shi</dc:creator>
  <cp:lastModifiedBy>Jun Shi</cp:lastModifiedBy>
  <cp:revision>1</cp:revision>
  <dcterms:created xsi:type="dcterms:W3CDTF">2024-01-22T02:17:00Z</dcterms:created>
  <dcterms:modified xsi:type="dcterms:W3CDTF">2024-01-22T06:24:02Z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0x0101006F98AF179D93F5408681185FD0914EFB</vt:lpwstr>
  </property>
</Properties>
</file>

<file path=docProps/thumbnail.jpeg>
</file>